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53" y="4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16.wdp>
</file>

<file path=ppt/media/hdphoto17.wdp>
</file>

<file path=ppt/media/hdphoto18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0FBEFC-E0F2-4627-A998-9EC460D54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5C8728-BA60-49D2-B89A-53F323A28A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BBCE3B3-F126-4535-80D9-8E0B12074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7817F5B-BC78-4FC8-BD25-90FC83DA3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C4E572-302D-4228-A140-1066A1258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8827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F65C99-EF1D-4FF3-9919-475826F20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CB3EAAD-3100-45E0-9867-B16534B61E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2648BF9-D1EF-4C5E-BDA3-6C69BD51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2CA00B-A71F-44D8-9C6A-38DD4C4FB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0044D4A-3414-4EE3-BCCB-AA71C2380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8616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77DC8D6-EA50-459A-A3B0-178C253609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5937459-51C8-4708-87DE-54D66909DA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DB03B4E-E744-410E-B88B-2257F8747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9E7583-19C6-4C5A-88A5-2287EC68D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78DF24-52DA-4672-8378-A3312CB21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722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17ABF7-157B-4BE9-9E17-804484E8E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681341-D706-4584-80B3-1AF7756287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65A49E0-5293-49DA-8D55-FD1F64367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BF68E59-25C8-4F0B-A76C-DBD8FCA30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67ED94-8619-4254-83EE-7D2A900DE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7302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925ADC-6587-47BA-9083-496029829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8C36E9-2E30-4E2C-BEC5-BFCF8118C3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94B3CB-03E4-4752-A22B-CE7AAC9C5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A3DBE53-A01E-437D-90D2-E9BDA64064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74F62D-593F-48F6-994C-5EFAEC77D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3130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5F3DBE-F0FB-483C-892B-79F3215CA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1D23F2-0419-4A62-AF4A-20485586F7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7C3B4DF-8F96-4CCB-9540-BA457C95BD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4E52627-7DE1-41CB-ABA4-13C680AE9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764B407-613C-406D-ABC9-A3CE329C7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18B1013-9D16-4BD0-BE8B-D5473CB9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4557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B9C0A0-502D-43F3-A236-98057CA36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FDB7B5E-4EEE-48C4-94FA-1F96053494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50B618A-40CD-45F3-966B-83090A1594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68A25B6-6634-4877-92E1-4F2337CC09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F1C9890-62A6-4937-86FD-12B26DF7EB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ACFC214-EA57-4826-B15E-A5FFE92D4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1D26C56-DFB2-47D0-8417-B5117A3F3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991A806-6707-45A4-86D3-0936C6051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5057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055366-1265-43DC-A6FF-F92C0E516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B084C40-84E6-48F9-B705-9677D57D2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8C72DDB-85EA-42F6-B433-D5384E6C9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AB71F21-FEAA-4F34-B076-DCB65C517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299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48DD966-EBA8-41E1-BB85-058879341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27354F9-4322-438C-95F8-F1AF3371A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2622319-7C89-48C0-91E4-481271A2B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5684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45C916-7494-48D3-A6A2-F1DF8749E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166803-A174-4E60-85F4-87D8D31CD5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D9C5A4A-52FE-4334-AF05-40ECA5CBB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9EC99DC-1456-4D45-97A2-CC66E96E1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8707915-4900-4149-B79F-BC76BC414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E6A16DE-CB49-4244-B72B-40A509F60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8251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3A9998-119C-481F-8A86-7C134A02D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A68C7DB-9850-4753-AF8E-D2E950DFEA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EE58206-2C9D-4974-AC3A-7129057C7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775B9E0-BFC1-4070-A426-6E98BE9CD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4A8BDA9-841E-49DE-984F-93F34D42D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E916F4D-F424-4189-9C69-C28C2C484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6050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869624BB-1EC3-431C-AF91-035027E33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31C9333-3AE4-4A1D-9635-3B5AAACB5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7CAB5CF-1D74-4E70-BAB6-ED7F021AD8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9D939-5676-4293-B69E-D2D9F039E517}" type="datetimeFigureOut">
              <a:rPr lang="pt-BR" smtClean="0"/>
              <a:t>09/07/2019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8203EAB-B390-4307-9691-F55C5D76F6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72D032-6FA2-406A-AA68-AB5F1E984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0422E-15BA-474C-B5CC-C65DC6EF9D6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5029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microsoft.com/office/2007/relationships/hdphoto" Target="../media/hdphoto5.wdp"/><Relationship Id="rId3" Type="http://schemas.microsoft.com/office/2007/relationships/hdphoto" Target="../media/hdphoto1.wdp"/><Relationship Id="rId7" Type="http://schemas.microsoft.com/office/2007/relationships/hdphoto" Target="../media/hdphoto2.wdp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4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microsoft.com/office/2007/relationships/hdphoto" Target="../media/hdphoto3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2.wdp"/><Relationship Id="rId7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10" Type="http://schemas.openxmlformats.org/officeDocument/2006/relationships/image" Target="../media/image13.jpeg"/><Relationship Id="rId4" Type="http://schemas.openxmlformats.org/officeDocument/2006/relationships/image" Target="../media/image8.png"/><Relationship Id="rId9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13" Type="http://schemas.openxmlformats.org/officeDocument/2006/relationships/image" Target="../media/image20.png"/><Relationship Id="rId18" Type="http://schemas.openxmlformats.org/officeDocument/2006/relationships/image" Target="../media/image23.png"/><Relationship Id="rId3" Type="http://schemas.openxmlformats.org/officeDocument/2006/relationships/image" Target="../media/image15.png"/><Relationship Id="rId7" Type="http://schemas.openxmlformats.org/officeDocument/2006/relationships/image" Target="../media/image1.png"/><Relationship Id="rId12" Type="http://schemas.microsoft.com/office/2007/relationships/hdphoto" Target="../media/hdphoto9.wdp"/><Relationship Id="rId17" Type="http://schemas.openxmlformats.org/officeDocument/2006/relationships/image" Target="../media/image22.png"/><Relationship Id="rId2" Type="http://schemas.openxmlformats.org/officeDocument/2006/relationships/image" Target="../media/image14.png"/><Relationship Id="rId16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19.png"/><Relationship Id="rId5" Type="http://schemas.openxmlformats.org/officeDocument/2006/relationships/image" Target="../media/image16.jpg"/><Relationship Id="rId15" Type="http://schemas.openxmlformats.org/officeDocument/2006/relationships/image" Target="../media/image21.png"/><Relationship Id="rId10" Type="http://schemas.microsoft.com/office/2007/relationships/hdphoto" Target="../media/hdphoto8.wdp"/><Relationship Id="rId19" Type="http://schemas.microsoft.com/office/2007/relationships/hdphoto" Target="../media/hdphoto12.wdp"/><Relationship Id="rId4" Type="http://schemas.microsoft.com/office/2007/relationships/hdphoto" Target="../media/hdphoto7.wdp"/><Relationship Id="rId9" Type="http://schemas.openxmlformats.org/officeDocument/2006/relationships/image" Target="../media/image18.png"/><Relationship Id="rId14" Type="http://schemas.microsoft.com/office/2007/relationships/hdphoto" Target="../media/hdphoto10.wdp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4.wdp"/><Relationship Id="rId3" Type="http://schemas.microsoft.com/office/2007/relationships/hdphoto" Target="../media/hdphoto4.wdp"/><Relationship Id="rId7" Type="http://schemas.openxmlformats.org/officeDocument/2006/relationships/image" Target="../media/image2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3.wdp"/><Relationship Id="rId11" Type="http://schemas.openxmlformats.org/officeDocument/2006/relationships/image" Target="../media/image28.png"/><Relationship Id="rId5" Type="http://schemas.openxmlformats.org/officeDocument/2006/relationships/image" Target="../media/image25.png"/><Relationship Id="rId10" Type="http://schemas.microsoft.com/office/2007/relationships/hdphoto" Target="../media/hdphoto15.wdp"/><Relationship Id="rId4" Type="http://schemas.openxmlformats.org/officeDocument/2006/relationships/image" Target="../media/image24.png"/><Relationship Id="rId9" Type="http://schemas.openxmlformats.org/officeDocument/2006/relationships/image" Target="../media/image2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microsoft.com/office/2007/relationships/hdphoto" Target="../media/hdphoto14.wdp"/><Relationship Id="rId7" Type="http://schemas.microsoft.com/office/2007/relationships/hdphoto" Target="../media/hdphoto6.wdp"/><Relationship Id="rId12" Type="http://schemas.openxmlformats.org/officeDocument/2006/relationships/image" Target="../media/image3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microsoft.com/office/2007/relationships/hdphoto" Target="../media/hdphoto18.wdp"/><Relationship Id="rId5" Type="http://schemas.microsoft.com/office/2007/relationships/hdphoto" Target="../media/hdphoto16.wdp"/><Relationship Id="rId10" Type="http://schemas.openxmlformats.org/officeDocument/2006/relationships/image" Target="../media/image31.png"/><Relationship Id="rId4" Type="http://schemas.openxmlformats.org/officeDocument/2006/relationships/image" Target="../media/image29.png"/><Relationship Id="rId9" Type="http://schemas.microsoft.com/office/2007/relationships/hdphoto" Target="../media/hdphoto1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Agrupar 21">
            <a:extLst>
              <a:ext uri="{FF2B5EF4-FFF2-40B4-BE49-F238E27FC236}">
                <a16:creationId xmlns:a16="http://schemas.microsoft.com/office/drawing/2014/main" id="{824950DB-A894-4917-8D8C-A590B9F80A5C}"/>
              </a:ext>
            </a:extLst>
          </p:cNvPr>
          <p:cNvGrpSpPr/>
          <p:nvPr/>
        </p:nvGrpSpPr>
        <p:grpSpPr>
          <a:xfrm>
            <a:off x="2527307" y="2571069"/>
            <a:ext cx="2024267" cy="1367866"/>
            <a:chOff x="2527307" y="2571069"/>
            <a:chExt cx="2024267" cy="1367866"/>
          </a:xfrm>
        </p:grpSpPr>
        <p:sp>
          <p:nvSpPr>
            <p:cNvPr id="13" name="Retângulo 12">
              <a:extLst>
                <a:ext uri="{FF2B5EF4-FFF2-40B4-BE49-F238E27FC236}">
                  <a16:creationId xmlns:a16="http://schemas.microsoft.com/office/drawing/2014/main" id="{557227B8-1C85-4416-BE39-D496DABAFBB9}"/>
                </a:ext>
              </a:extLst>
            </p:cNvPr>
            <p:cNvSpPr/>
            <p:nvPr/>
          </p:nvSpPr>
          <p:spPr>
            <a:xfrm>
              <a:off x="2949016" y="3043388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Posicionar</a:t>
              </a:r>
            </a:p>
          </p:txBody>
        </p:sp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96C7EB7A-9D3B-47FB-896B-9250190D10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61589" b="89643" l="10519" r="33110">
                          <a14:foregroundMark x1="26923" y1="65849" x2="26923" y2="65849"/>
                          <a14:foregroundMark x1="25231" y1="65849" x2="21077" y2="66375"/>
                          <a14:foregroundMark x1="22308" y1="67075" x2="25692" y2="68827"/>
                          <a14:foregroundMark x1="25692" y1="68827" x2="17538" y2="83012"/>
                          <a14:foregroundMark x1="19077" y1="84764" x2="29231" y2="75131"/>
                          <a14:foregroundMark x1="29231" y1="74781" x2="17538" y2="80035"/>
                          <a14:foregroundMark x1="15231" y1="76708" x2="18462" y2="70753"/>
                          <a14:foregroundMark x1="29538" y1="71103" x2="20769" y2="8476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695" t="58082" r="64066" b="6850"/>
            <a:stretch/>
          </p:blipFill>
          <p:spPr>
            <a:xfrm>
              <a:off x="2527307" y="2571069"/>
              <a:ext cx="843418" cy="920092"/>
            </a:xfrm>
            <a:prstGeom prst="rect">
              <a:avLst/>
            </a:prstGeom>
          </p:spPr>
        </p:pic>
      </p:grp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295E47F4-FCC5-4BA1-A549-C7F1C6C29B78}"/>
              </a:ext>
            </a:extLst>
          </p:cNvPr>
          <p:cNvGrpSpPr/>
          <p:nvPr/>
        </p:nvGrpSpPr>
        <p:grpSpPr>
          <a:xfrm>
            <a:off x="2807910" y="4317275"/>
            <a:ext cx="1743664" cy="1187966"/>
            <a:chOff x="2807910" y="4317275"/>
            <a:chExt cx="1743664" cy="1187966"/>
          </a:xfrm>
        </p:grpSpPr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9001E5B9-25F9-4D34-9D2B-9951941A5357}"/>
                </a:ext>
              </a:extLst>
            </p:cNvPr>
            <p:cNvSpPr/>
            <p:nvPr/>
          </p:nvSpPr>
          <p:spPr>
            <a:xfrm>
              <a:off x="2949016" y="4609694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Registrar pontos</a:t>
              </a:r>
            </a:p>
          </p:txBody>
        </p:sp>
        <p:pic>
          <p:nvPicPr>
            <p:cNvPr id="1030" name="Picture 6" descr="Resultado de imagem para check positive">
              <a:extLst>
                <a:ext uri="{FF2B5EF4-FFF2-40B4-BE49-F238E27FC236}">
                  <a16:creationId xmlns:a16="http://schemas.microsoft.com/office/drawing/2014/main" id="{2C61414D-A61E-4758-A237-DE3692C99E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07910" y="4317275"/>
              <a:ext cx="675169" cy="6414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E680637D-4B80-495B-BDD3-0DF00C71E3A9}"/>
              </a:ext>
            </a:extLst>
          </p:cNvPr>
          <p:cNvGrpSpPr/>
          <p:nvPr/>
        </p:nvGrpSpPr>
        <p:grpSpPr>
          <a:xfrm>
            <a:off x="7942076" y="2914275"/>
            <a:ext cx="1671413" cy="1033644"/>
            <a:chOff x="7942078" y="4499884"/>
            <a:chExt cx="1671413" cy="1033644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4BBA146A-3B6F-4F9A-AC31-C621BD8D7A18}"/>
                </a:ext>
              </a:extLst>
            </p:cNvPr>
            <p:cNvSpPr/>
            <p:nvPr/>
          </p:nvSpPr>
          <p:spPr>
            <a:xfrm>
              <a:off x="7942078" y="4637981"/>
              <a:ext cx="152713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Apagar pontos</a:t>
              </a:r>
            </a:p>
          </p:txBody>
        </p:sp>
        <p:pic>
          <p:nvPicPr>
            <p:cNvPr id="1042" name="Picture 18" descr="Resultado de imagem para check wrong">
              <a:extLst>
                <a:ext uri="{FF2B5EF4-FFF2-40B4-BE49-F238E27FC236}">
                  <a16:creationId xmlns:a16="http://schemas.microsoft.com/office/drawing/2014/main" id="{BEA8F33F-2C8F-4F6E-9DEE-DFBCFF6E88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4689" y="4499884"/>
              <a:ext cx="458802" cy="4588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00096906-5C95-462A-B700-E9135676883E}"/>
              </a:ext>
            </a:extLst>
          </p:cNvPr>
          <p:cNvGrpSpPr/>
          <p:nvPr/>
        </p:nvGrpSpPr>
        <p:grpSpPr>
          <a:xfrm>
            <a:off x="7942076" y="3812499"/>
            <a:ext cx="2176605" cy="1721029"/>
            <a:chOff x="7942077" y="2217906"/>
            <a:chExt cx="2176605" cy="1721029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D48C4418-9871-4960-A1D1-D95B262B1E6F}"/>
                </a:ext>
              </a:extLst>
            </p:cNvPr>
            <p:cNvSpPr/>
            <p:nvPr/>
          </p:nvSpPr>
          <p:spPr>
            <a:xfrm>
              <a:off x="7942077" y="3043388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Salvar arquivo</a:t>
              </a:r>
            </a:p>
          </p:txBody>
        </p:sp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526D82A4-5CDB-499E-8412-FFBD070F8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69336" y1="76172" x2="65234" y2="69141"/>
                          <a14:foregroundMark x1="68359" y1="71094" x2="68555" y2="49609"/>
                          <a14:foregroundMark x1="65430" y1="39648" x2="28906" y2="251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8819750" y="2217906"/>
              <a:ext cx="1298932" cy="1298932"/>
            </a:xfrm>
            <a:prstGeom prst="rect">
              <a:avLst/>
            </a:prstGeom>
          </p:spPr>
        </p:pic>
      </p:grp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7C1F8003-2DA8-467A-8710-47A4CAE5E387}"/>
              </a:ext>
            </a:extLst>
          </p:cNvPr>
          <p:cNvGrpSpPr/>
          <p:nvPr/>
        </p:nvGrpSpPr>
        <p:grpSpPr>
          <a:xfrm>
            <a:off x="5445546" y="4210526"/>
            <a:ext cx="2062904" cy="1323002"/>
            <a:chOff x="5445546" y="4210526"/>
            <a:chExt cx="2062904" cy="1323002"/>
          </a:xfrm>
        </p:grpSpPr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B17ADE69-1EC2-43AA-8150-8080CF660A93}"/>
                </a:ext>
              </a:extLst>
            </p:cNvPr>
            <p:cNvSpPr/>
            <p:nvPr/>
          </p:nvSpPr>
          <p:spPr>
            <a:xfrm>
              <a:off x="5445546" y="4637981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Selecionar nível</a:t>
              </a:r>
            </a:p>
          </p:txBody>
        </p:sp>
        <p:pic>
          <p:nvPicPr>
            <p:cNvPr id="1046" name="Picture 22" descr="Imagem relacionada">
              <a:extLst>
                <a:ext uri="{FF2B5EF4-FFF2-40B4-BE49-F238E27FC236}">
                  <a16:creationId xmlns:a16="http://schemas.microsoft.com/office/drawing/2014/main" id="{1B96C3D3-F692-4E22-A6BD-7D495E711B1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2681" b="48163" l="56012" r="95015">
                          <a14:foregroundMark x1="62170" y1="32671" x2="73705" y2="42800"/>
                          <a14:foregroundMark x1="73705" y1="42800" x2="81134" y2="40119"/>
                          <a14:foregroundMark x1="81134" y1="40119" x2="86217" y2="35154"/>
                          <a14:foregroundMark x1="86217" y1="35154" x2="66960" y2="31082"/>
                          <a14:foregroundMark x1="65982" y1="33168" x2="66373" y2="40715"/>
                          <a14:foregroundMark x1="65298" y1="38133" x2="59238" y2="34161"/>
                          <a14:foregroundMark x1="58847" y1="33863" x2="71065" y2="45482"/>
                          <a14:foregroundMark x1="71065" y1="45482" x2="76735" y2="46276"/>
                          <a14:foregroundMark x1="75464" y1="48262" x2="75464" y2="48262"/>
                          <a14:foregroundMark x1="73216" y1="48262" x2="73216" y2="48262"/>
                          <a14:foregroundMark x1="86217" y1="15293" x2="82014" y2="9037"/>
                          <a14:foregroundMark x1="89150" y1="20159" x2="80352" y2="19464"/>
                          <a14:foregroundMark x1="70479" y1="20556" x2="59726" y2="19861"/>
                          <a14:foregroundMark x1="59726" y1="19861" x2="62854" y2="15591"/>
                          <a14:foregroundMark x1="63734" y1="13208" x2="69599" y2="7349"/>
                          <a14:foregroundMark x1="69599" y1="7349" x2="76540" y2="4965"/>
                          <a14:foregroundMark x1="76540" y1="4965" x2="79081" y2="8342"/>
                          <a14:foregroundMark x1="77419" y1="3972" x2="74194" y2="268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315" b="49093"/>
            <a:stretch/>
          </p:blipFill>
          <p:spPr bwMode="auto">
            <a:xfrm>
              <a:off x="6781502" y="4210526"/>
              <a:ext cx="726948" cy="74816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6" name="Agrupar 25">
            <a:extLst>
              <a:ext uri="{FF2B5EF4-FFF2-40B4-BE49-F238E27FC236}">
                <a16:creationId xmlns:a16="http://schemas.microsoft.com/office/drawing/2014/main" id="{3F32C4B5-2713-4BF7-8F56-4BA2138AC1C8}"/>
              </a:ext>
            </a:extLst>
          </p:cNvPr>
          <p:cNvGrpSpPr/>
          <p:nvPr/>
        </p:nvGrpSpPr>
        <p:grpSpPr>
          <a:xfrm>
            <a:off x="5175262" y="1455041"/>
            <a:ext cx="2143125" cy="2619013"/>
            <a:chOff x="5142836" y="1348036"/>
            <a:chExt cx="2143125" cy="2619013"/>
          </a:xfrm>
        </p:grpSpPr>
        <p:pic>
          <p:nvPicPr>
            <p:cNvPr id="1026" name="Picture 2" descr="Resultado de imagem para usuÃ¡rio simbolo">
              <a:extLst>
                <a:ext uri="{FF2B5EF4-FFF2-40B4-BE49-F238E27FC236}">
                  <a16:creationId xmlns:a16="http://schemas.microsoft.com/office/drawing/2014/main" id="{369EACC5-A66A-4C07-AD35-D5A70EAADE2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4000" b="98222" l="9778" r="89778">
                          <a14:foregroundMark x1="26222" y1="33778" x2="27111" y2="36000"/>
                          <a14:foregroundMark x1="31111" y1="10222" x2="53333" y2="4000"/>
                          <a14:foregroundMark x1="53333" y1="4000" x2="67111" y2="9778"/>
                          <a14:foregroundMark x1="20000" y1="84000" x2="37333" y2="98667"/>
                          <a14:foregroundMark x1="37333" y1="98667" x2="61333" y2="98222"/>
                          <a14:foregroundMark x1="61333" y1="98222" x2="75111" y2="9377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42836" y="1348036"/>
              <a:ext cx="2143125" cy="21431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7" name="Picture 2" descr="Resultado de imagem para controle play 2 botoes">
              <a:extLst>
                <a:ext uri="{FF2B5EF4-FFF2-40B4-BE49-F238E27FC236}">
                  <a16:creationId xmlns:a16="http://schemas.microsoft.com/office/drawing/2014/main" id="{9F37249A-F16E-4134-9D14-8C942CDF76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3876" b="93540" l="4167" r="97167">
                          <a14:foregroundMark x1="13833" y1="84755" x2="19833" y2="62791"/>
                          <a14:foregroundMark x1="12333" y1="70801" x2="12333" y2="56072"/>
                          <a14:foregroundMark x1="12333" y1="56072" x2="23000" y2="32817"/>
                          <a14:foregroundMark x1="23000" y1="32817" x2="29500" y2="24806"/>
                          <a14:foregroundMark x1="29500" y1="24806" x2="39667" y2="19638"/>
                          <a14:foregroundMark x1="39667" y1="19638" x2="70833" y2="48062"/>
                          <a14:foregroundMark x1="70833" y1="48062" x2="51167" y2="55039"/>
                          <a14:foregroundMark x1="51167" y1="55039" x2="22500" y2="44961"/>
                          <a14:foregroundMark x1="88667" y1="88630" x2="80833" y2="10594"/>
                          <a14:foregroundMark x1="80833" y1="10594" x2="58333" y2="38243"/>
                          <a14:foregroundMark x1="58333" y1="38243" x2="50667" y2="32817"/>
                          <a14:foregroundMark x1="50667" y1="32817" x2="59833" y2="29199"/>
                          <a14:foregroundMark x1="59833" y1="29199" x2="52333" y2="23256"/>
                          <a14:foregroundMark x1="52333" y1="23256" x2="43500" y2="23514"/>
                          <a14:foregroundMark x1="43500" y1="23514" x2="45500" y2="38501"/>
                          <a14:foregroundMark x1="45500" y1="38501" x2="49500" y2="50129"/>
                          <a14:foregroundMark x1="49500" y1="50129" x2="59000" y2="52972"/>
                          <a14:foregroundMark x1="59000" y1="52972" x2="40667" y2="56072"/>
                          <a14:foregroundMark x1="40667" y1="56072" x2="33167" y2="62791"/>
                          <a14:foregroundMark x1="33167" y1="62791" x2="24667" y2="60724"/>
                          <a14:foregroundMark x1="24667" y1="60724" x2="32333" y2="48320"/>
                          <a14:foregroundMark x1="32333" y1="48320" x2="38667" y2="59432"/>
                          <a14:foregroundMark x1="38667" y1="59432" x2="33833" y2="70026"/>
                          <a14:foregroundMark x1="33833" y1="70026" x2="23667" y2="64599"/>
                          <a14:foregroundMark x1="23667" y1="64599" x2="18000" y2="48837"/>
                          <a14:foregroundMark x1="18000" y1="48837" x2="19333" y2="35659"/>
                          <a14:foregroundMark x1="19333" y1="35659" x2="24833" y2="45478"/>
                          <a14:foregroundMark x1="24833" y1="45478" x2="15667" y2="43669"/>
                          <a14:foregroundMark x1="15667" y1="43669" x2="16833" y2="19638"/>
                          <a14:foregroundMark x1="16833" y1="19638" x2="22000" y2="9302"/>
                          <a14:foregroundMark x1="22000" y1="9302" x2="11000" y2="29716"/>
                          <a14:foregroundMark x1="11000" y1="29716" x2="7167" y2="76744"/>
                          <a14:foregroundMark x1="7167" y1="76744" x2="7167" y2="76744"/>
                          <a14:foregroundMark x1="19000" y1="88889" x2="10333" y2="88889"/>
                          <a14:foregroundMark x1="10333" y1="88889" x2="5333" y2="78295"/>
                          <a14:foregroundMark x1="5333" y1="78295" x2="6167" y2="50129"/>
                          <a14:foregroundMark x1="6167" y1="50129" x2="13167" y2="21964"/>
                          <a14:foregroundMark x1="22333" y1="3876" x2="18000" y2="4910"/>
                          <a14:foregroundMark x1="8167" y1="96124" x2="4167" y2="83463"/>
                          <a14:foregroundMark x1="4167" y1="83463" x2="4167" y2="65375"/>
                          <a14:foregroundMark x1="92000" y1="94057" x2="92167" y2="62016"/>
                          <a14:foregroundMark x1="92167" y1="62016" x2="87500" y2="42636"/>
                          <a14:foregroundMark x1="96167" y1="83721" x2="90000" y2="54522"/>
                          <a14:foregroundMark x1="90000" y1="54522" x2="93000" y2="42119"/>
                          <a14:foregroundMark x1="93000" y1="42119" x2="92833" y2="37209"/>
                          <a14:foregroundMark x1="92667" y1="36434" x2="97667" y2="66667"/>
                          <a14:foregroundMark x1="97667" y1="66667" x2="94000" y2="93023"/>
                          <a14:foregroundMark x1="94000" y1="93023" x2="85500" y2="93798"/>
                          <a14:foregroundMark x1="85500" y1="93798" x2="84500" y2="92765"/>
                          <a14:foregroundMark x1="96500" y1="91473" x2="97167" y2="64083"/>
                          <a14:foregroundMark x1="97167" y1="64083" x2="95333" y2="43152"/>
                          <a14:foregroundMark x1="5833" y1="48320" x2="6833" y2="29974"/>
                          <a14:foregroundMark x1="5833" y1="31266" x2="10667" y2="20413"/>
                          <a14:foregroundMark x1="10667" y1="20413" x2="15000" y2="17313"/>
                          <a14:foregroundMark x1="76333" y1="4134" x2="83167" y2="3876"/>
                          <a14:foregroundMark x1="6667" y1="41085" x2="6667" y2="41085"/>
                          <a14:foregroundMark x1="5667" y1="41344" x2="7000" y2="28682"/>
                          <a14:foregroundMark x1="7000" y1="28682" x2="10500" y2="19897"/>
                          <a14:foregroundMark x1="35667" y1="25581" x2="43167" y2="25065"/>
                          <a14:foregroundMark x1="8000" y1="25065" x2="8000" y2="25065"/>
                          <a14:foregroundMark x1="7167" y1="25323" x2="7167" y2="25323"/>
                          <a14:foregroundMark x1="8667" y1="22997" x2="8667" y2="22997"/>
                          <a14:foregroundMark x1="9833" y1="20413" x2="9833" y2="20413"/>
                          <a14:foregroundMark x1="8333" y1="22997" x2="8333" y2="22997"/>
                          <a14:foregroundMark x1="4833" y1="40827" x2="4833" y2="40827"/>
                          <a14:foregroundMark x1="4833" y1="37209" x2="4833" y2="37209"/>
                          <a14:foregroundMark x1="4833" y1="37984" x2="4833" y2="37984"/>
                          <a14:foregroundMark x1="4500" y1="41344" x2="4500" y2="413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16904" y="3255957"/>
              <a:ext cx="1102468" cy="7110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84740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Agrupar 70">
            <a:extLst>
              <a:ext uri="{FF2B5EF4-FFF2-40B4-BE49-F238E27FC236}">
                <a16:creationId xmlns:a16="http://schemas.microsoft.com/office/drawing/2014/main" id="{D033D4D2-2B38-4124-9643-BDE86DB82469}"/>
              </a:ext>
            </a:extLst>
          </p:cNvPr>
          <p:cNvGrpSpPr/>
          <p:nvPr/>
        </p:nvGrpSpPr>
        <p:grpSpPr>
          <a:xfrm>
            <a:off x="3875826" y="104379"/>
            <a:ext cx="2110515" cy="1514971"/>
            <a:chOff x="3875826" y="104379"/>
            <a:chExt cx="2110515" cy="1514971"/>
          </a:xfrm>
        </p:grpSpPr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147FEFAD-5527-4ED9-B541-E95CDA17B647}"/>
                </a:ext>
              </a:extLst>
            </p:cNvPr>
            <p:cNvSpPr/>
            <p:nvPr/>
          </p:nvSpPr>
          <p:spPr>
            <a:xfrm>
              <a:off x="3875826" y="723803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Leitura de arquivo</a:t>
              </a:r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39017528-456A-48E3-B002-256F5381EA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>
                          <a14:foregroundMark x1="69336" y1="76172" x2="65234" y2="69141"/>
                          <a14:foregroundMark x1="68359" y1="71094" x2="68555" y2="49609"/>
                          <a14:foregroundMark x1="65430" y1="39648" x2="28906" y2="251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985681" y="104379"/>
              <a:ext cx="1000660" cy="1000660"/>
            </a:xfrm>
            <a:prstGeom prst="rect">
              <a:avLst/>
            </a:prstGeom>
          </p:spPr>
        </p:pic>
      </p:grpSp>
      <p:grpSp>
        <p:nvGrpSpPr>
          <p:cNvPr id="90" name="Agrupar 89">
            <a:extLst>
              <a:ext uri="{FF2B5EF4-FFF2-40B4-BE49-F238E27FC236}">
                <a16:creationId xmlns:a16="http://schemas.microsoft.com/office/drawing/2014/main" id="{37423A6A-A856-46B6-BDF9-E10FE3EEE110}"/>
              </a:ext>
            </a:extLst>
          </p:cNvPr>
          <p:cNvGrpSpPr/>
          <p:nvPr/>
        </p:nvGrpSpPr>
        <p:grpSpPr>
          <a:xfrm>
            <a:off x="2658805" y="1619350"/>
            <a:ext cx="4388302" cy="4447653"/>
            <a:chOff x="2658805" y="1619350"/>
            <a:chExt cx="4388302" cy="4447653"/>
          </a:xfrm>
        </p:grpSpPr>
        <p:cxnSp>
          <p:nvCxnSpPr>
            <p:cNvPr id="31" name="Conector de Seta Reta 30">
              <a:extLst>
                <a:ext uri="{FF2B5EF4-FFF2-40B4-BE49-F238E27FC236}">
                  <a16:creationId xmlns:a16="http://schemas.microsoft.com/office/drawing/2014/main" id="{F5BC8408-F6EB-4CAF-BF4E-573082454380}"/>
                </a:ext>
              </a:extLst>
            </p:cNvPr>
            <p:cNvCxnSpPr>
              <a:stCxn id="25" idx="0"/>
              <a:endCxn id="7" idx="2"/>
            </p:cNvCxnSpPr>
            <p:nvPr/>
          </p:nvCxnSpPr>
          <p:spPr>
            <a:xfrm flipH="1" flipV="1">
              <a:off x="4677105" y="1619350"/>
              <a:ext cx="16492" cy="3677798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de Seta Reta 46">
              <a:extLst>
                <a:ext uri="{FF2B5EF4-FFF2-40B4-BE49-F238E27FC236}">
                  <a16:creationId xmlns:a16="http://schemas.microsoft.com/office/drawing/2014/main" id="{09D3A6E6-9631-410D-A977-D9B30977A20A}"/>
                </a:ext>
              </a:extLst>
            </p:cNvPr>
            <p:cNvCxnSpPr>
              <a:stCxn id="25" idx="1"/>
              <a:endCxn id="26" idx="3"/>
            </p:cNvCxnSpPr>
            <p:nvPr/>
          </p:nvCxnSpPr>
          <p:spPr>
            <a:xfrm flipH="1" flipV="1">
              <a:off x="2658805" y="5682075"/>
              <a:ext cx="784787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Agrupar 88">
              <a:extLst>
                <a:ext uri="{FF2B5EF4-FFF2-40B4-BE49-F238E27FC236}">
                  <a16:creationId xmlns:a16="http://schemas.microsoft.com/office/drawing/2014/main" id="{0A938925-EA77-4C6F-BCA6-FF1EBE6C4525}"/>
                </a:ext>
              </a:extLst>
            </p:cNvPr>
            <p:cNvGrpSpPr/>
            <p:nvPr/>
          </p:nvGrpSpPr>
          <p:grpSpPr>
            <a:xfrm>
              <a:off x="2779098" y="4825066"/>
              <a:ext cx="4268009" cy="1241937"/>
              <a:chOff x="2779098" y="4825066"/>
              <a:chExt cx="4268009" cy="1241937"/>
            </a:xfrm>
          </p:grpSpPr>
          <p:sp>
            <p:nvSpPr>
              <p:cNvPr id="25" name="Losango 24">
                <a:extLst>
                  <a:ext uri="{FF2B5EF4-FFF2-40B4-BE49-F238E27FC236}">
                    <a16:creationId xmlns:a16="http://schemas.microsoft.com/office/drawing/2014/main" id="{A8CB7CD6-9516-4EE9-AE37-BDB800B1FC29}"/>
                  </a:ext>
                </a:extLst>
              </p:cNvPr>
              <p:cNvSpPr/>
              <p:nvPr/>
            </p:nvSpPr>
            <p:spPr>
              <a:xfrm>
                <a:off x="3443592" y="5297148"/>
                <a:ext cx="2500010" cy="769855"/>
              </a:xfrm>
              <a:prstGeom prst="diamond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Adaptativo?</a:t>
                </a:r>
              </a:p>
            </p:txBody>
          </p:sp>
          <p:cxnSp>
            <p:nvCxnSpPr>
              <p:cNvPr id="45" name="Conector de Seta Reta 44">
                <a:extLst>
                  <a:ext uri="{FF2B5EF4-FFF2-40B4-BE49-F238E27FC236}">
                    <a16:creationId xmlns:a16="http://schemas.microsoft.com/office/drawing/2014/main" id="{160441CA-D876-4D7A-838C-18BDEA84F206}"/>
                  </a:ext>
                </a:extLst>
              </p:cNvPr>
              <p:cNvCxnSpPr>
                <a:cxnSpLocks/>
                <a:stCxn id="13" idx="1"/>
                <a:endCxn id="25" idx="3"/>
              </p:cNvCxnSpPr>
              <p:nvPr/>
            </p:nvCxnSpPr>
            <p:spPr>
              <a:xfrm flipH="1" flipV="1">
                <a:off x="5943602" y="5682076"/>
                <a:ext cx="1103505" cy="4341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CaixaDeTexto 48">
                <a:extLst>
                  <a:ext uri="{FF2B5EF4-FFF2-40B4-BE49-F238E27FC236}">
                    <a16:creationId xmlns:a16="http://schemas.microsoft.com/office/drawing/2014/main" id="{623FF5B2-2CF4-481B-B703-3B2A01284F62}"/>
                  </a:ext>
                </a:extLst>
              </p:cNvPr>
              <p:cNvSpPr txBox="1"/>
              <p:nvPr/>
            </p:nvSpPr>
            <p:spPr>
              <a:xfrm>
                <a:off x="2779098" y="5234301"/>
                <a:ext cx="52770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/>
                  <a:t>Sim</a:t>
                </a:r>
              </a:p>
            </p:txBody>
          </p:sp>
          <p:sp>
            <p:nvSpPr>
              <p:cNvPr id="50" name="CaixaDeTexto 49">
                <a:extLst>
                  <a:ext uri="{FF2B5EF4-FFF2-40B4-BE49-F238E27FC236}">
                    <a16:creationId xmlns:a16="http://schemas.microsoft.com/office/drawing/2014/main" id="{E43128CB-8EB3-4B71-A3B1-3069E5EEC22D}"/>
                  </a:ext>
                </a:extLst>
              </p:cNvPr>
              <p:cNvSpPr txBox="1"/>
              <p:nvPr/>
            </p:nvSpPr>
            <p:spPr>
              <a:xfrm>
                <a:off x="5000017" y="4825066"/>
                <a:ext cx="5661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/>
                  <a:t>Não</a:t>
                </a:r>
              </a:p>
            </p:txBody>
          </p:sp>
        </p:grpSp>
      </p:grpSp>
      <p:grpSp>
        <p:nvGrpSpPr>
          <p:cNvPr id="88" name="Agrupar 87">
            <a:extLst>
              <a:ext uri="{FF2B5EF4-FFF2-40B4-BE49-F238E27FC236}">
                <a16:creationId xmlns:a16="http://schemas.microsoft.com/office/drawing/2014/main" id="{A23C9AEA-0561-4E21-84A9-34778BD5C6AF}"/>
              </a:ext>
            </a:extLst>
          </p:cNvPr>
          <p:cNvGrpSpPr/>
          <p:nvPr/>
        </p:nvGrpSpPr>
        <p:grpSpPr>
          <a:xfrm>
            <a:off x="9004075" y="2981223"/>
            <a:ext cx="3040480" cy="3299748"/>
            <a:chOff x="9004075" y="2981223"/>
            <a:chExt cx="3040480" cy="3299748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8B41107E-8AAB-42D3-B651-22CB6DA33604}"/>
                </a:ext>
              </a:extLst>
            </p:cNvPr>
            <p:cNvSpPr/>
            <p:nvPr/>
          </p:nvSpPr>
          <p:spPr>
            <a:xfrm>
              <a:off x="10065127" y="3225720"/>
              <a:ext cx="1979428" cy="39124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Limpar pontos</a:t>
              </a:r>
            </a:p>
          </p:txBody>
        </p:sp>
        <p:sp>
          <p:nvSpPr>
            <p:cNvPr id="14" name="Chave Esquerda 13">
              <a:extLst>
                <a:ext uri="{FF2B5EF4-FFF2-40B4-BE49-F238E27FC236}">
                  <a16:creationId xmlns:a16="http://schemas.microsoft.com/office/drawing/2014/main" id="{59F5DBFB-7477-4E91-8BB1-84B9DA4EC783}"/>
                </a:ext>
              </a:extLst>
            </p:cNvPr>
            <p:cNvSpPr/>
            <p:nvPr/>
          </p:nvSpPr>
          <p:spPr>
            <a:xfrm>
              <a:off x="9004075" y="2981223"/>
              <a:ext cx="983228" cy="3299748"/>
            </a:xfrm>
            <a:prstGeom prst="leftBrace">
              <a:avLst/>
            </a:prstGeom>
            <a:ln w="1905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1" name="Retângulo 20">
              <a:extLst>
                <a:ext uri="{FF2B5EF4-FFF2-40B4-BE49-F238E27FC236}">
                  <a16:creationId xmlns:a16="http://schemas.microsoft.com/office/drawing/2014/main" id="{AC078180-F9AE-4381-91A4-5A874F90C74A}"/>
                </a:ext>
              </a:extLst>
            </p:cNvPr>
            <p:cNvSpPr/>
            <p:nvPr/>
          </p:nvSpPr>
          <p:spPr>
            <a:xfrm>
              <a:off x="10065127" y="3815865"/>
              <a:ext cx="1979428" cy="39124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Enviar pontos</a:t>
              </a:r>
            </a:p>
          </p:txBody>
        </p: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03634807-4CAD-42EF-8D46-D1CB5097136A}"/>
                </a:ext>
              </a:extLst>
            </p:cNvPr>
            <p:cNvSpPr/>
            <p:nvPr/>
          </p:nvSpPr>
          <p:spPr>
            <a:xfrm>
              <a:off x="10065127" y="4406010"/>
              <a:ext cx="1979428" cy="39124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Configurar missão</a:t>
              </a:r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5492246E-E10C-4421-B007-B64486103B78}"/>
                </a:ext>
              </a:extLst>
            </p:cNvPr>
            <p:cNvSpPr/>
            <p:nvPr/>
          </p:nvSpPr>
          <p:spPr>
            <a:xfrm>
              <a:off x="10065127" y="4994323"/>
              <a:ext cx="1979428" cy="39124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i="1" dirty="0">
                  <a:solidFill>
                    <a:schemeClr val="tx1"/>
                  </a:solidFill>
                </a:rPr>
                <a:t>Upload</a:t>
              </a:r>
              <a:r>
                <a:rPr lang="pt-BR" dirty="0">
                  <a:solidFill>
                    <a:schemeClr val="tx1"/>
                  </a:solidFill>
                </a:rPr>
                <a:t> missão</a:t>
              </a:r>
            </a:p>
          </p:txBody>
        </p:sp>
        <p:sp>
          <p:nvSpPr>
            <p:cNvPr id="24" name="Retângulo 23">
              <a:extLst>
                <a:ext uri="{FF2B5EF4-FFF2-40B4-BE49-F238E27FC236}">
                  <a16:creationId xmlns:a16="http://schemas.microsoft.com/office/drawing/2014/main" id="{07007E07-D907-4AAB-92B3-DA958FB0228A}"/>
                </a:ext>
              </a:extLst>
            </p:cNvPr>
            <p:cNvSpPr/>
            <p:nvPr/>
          </p:nvSpPr>
          <p:spPr>
            <a:xfrm>
              <a:off x="10065127" y="5600576"/>
              <a:ext cx="1979428" cy="391248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i="1" dirty="0">
                  <a:solidFill>
                    <a:schemeClr val="tx1"/>
                  </a:solidFill>
                </a:rPr>
                <a:t>Start</a:t>
              </a:r>
              <a:r>
                <a:rPr lang="pt-BR" dirty="0">
                  <a:solidFill>
                    <a:schemeClr val="tx1"/>
                  </a:solidFill>
                </a:rPr>
                <a:t> missão</a:t>
              </a:r>
            </a:p>
          </p:txBody>
        </p:sp>
        <p:cxnSp>
          <p:nvCxnSpPr>
            <p:cNvPr id="53" name="Conector de Seta Reta 52">
              <a:extLst>
                <a:ext uri="{FF2B5EF4-FFF2-40B4-BE49-F238E27FC236}">
                  <a16:creationId xmlns:a16="http://schemas.microsoft.com/office/drawing/2014/main" id="{8EFAFA3A-6637-4594-8244-24509BD8C333}"/>
                </a:ext>
              </a:extLst>
            </p:cNvPr>
            <p:cNvCxnSpPr>
              <a:cxnSpLocks/>
              <a:stCxn id="5" idx="2"/>
              <a:endCxn id="21" idx="0"/>
            </p:cNvCxnSpPr>
            <p:nvPr/>
          </p:nvCxnSpPr>
          <p:spPr>
            <a:xfrm>
              <a:off x="11054841" y="3616968"/>
              <a:ext cx="0" cy="1988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ector de Seta Reta 56">
              <a:extLst>
                <a:ext uri="{FF2B5EF4-FFF2-40B4-BE49-F238E27FC236}">
                  <a16:creationId xmlns:a16="http://schemas.microsoft.com/office/drawing/2014/main" id="{ED342FAE-017E-4AC3-A73F-963C3E640FDF}"/>
                </a:ext>
              </a:extLst>
            </p:cNvPr>
            <p:cNvCxnSpPr>
              <a:cxnSpLocks/>
              <a:stCxn id="21" idx="2"/>
              <a:endCxn id="22" idx="0"/>
            </p:cNvCxnSpPr>
            <p:nvPr/>
          </p:nvCxnSpPr>
          <p:spPr>
            <a:xfrm>
              <a:off x="11054841" y="4207113"/>
              <a:ext cx="0" cy="198897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ector de Seta Reta 59">
              <a:extLst>
                <a:ext uri="{FF2B5EF4-FFF2-40B4-BE49-F238E27FC236}">
                  <a16:creationId xmlns:a16="http://schemas.microsoft.com/office/drawing/2014/main" id="{B55D169D-9D2B-4A66-A266-2B99899419F5}"/>
                </a:ext>
              </a:extLst>
            </p:cNvPr>
            <p:cNvCxnSpPr>
              <a:cxnSpLocks/>
              <a:stCxn id="22" idx="2"/>
              <a:endCxn id="23" idx="0"/>
            </p:cNvCxnSpPr>
            <p:nvPr/>
          </p:nvCxnSpPr>
          <p:spPr>
            <a:xfrm>
              <a:off x="11054841" y="4797258"/>
              <a:ext cx="0" cy="19706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de Seta Reta 62">
              <a:extLst>
                <a:ext uri="{FF2B5EF4-FFF2-40B4-BE49-F238E27FC236}">
                  <a16:creationId xmlns:a16="http://schemas.microsoft.com/office/drawing/2014/main" id="{ADABFFE7-8230-4872-A01F-B1691BDED57A}"/>
                </a:ext>
              </a:extLst>
            </p:cNvPr>
            <p:cNvCxnSpPr>
              <a:cxnSpLocks/>
              <a:stCxn id="23" idx="2"/>
              <a:endCxn id="24" idx="0"/>
            </p:cNvCxnSpPr>
            <p:nvPr/>
          </p:nvCxnSpPr>
          <p:spPr>
            <a:xfrm>
              <a:off x="11054841" y="5385571"/>
              <a:ext cx="0" cy="21500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de Seta Reta 66">
              <a:extLst>
                <a:ext uri="{FF2B5EF4-FFF2-40B4-BE49-F238E27FC236}">
                  <a16:creationId xmlns:a16="http://schemas.microsoft.com/office/drawing/2014/main" id="{FD340EF7-BF94-4E91-B9A0-7B3497506A02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 flipV="1">
              <a:off x="9573513" y="3421344"/>
              <a:ext cx="491614" cy="7652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ector de Seta Reta 69">
              <a:extLst>
                <a:ext uri="{FF2B5EF4-FFF2-40B4-BE49-F238E27FC236}">
                  <a16:creationId xmlns:a16="http://schemas.microsoft.com/office/drawing/2014/main" id="{7D4E3361-6C08-4B89-99E3-9F715013B1BB}"/>
                </a:ext>
              </a:extLst>
            </p:cNvPr>
            <p:cNvCxnSpPr>
              <a:stCxn id="24" idx="1"/>
            </p:cNvCxnSpPr>
            <p:nvPr/>
          </p:nvCxnSpPr>
          <p:spPr>
            <a:xfrm flipH="1">
              <a:off x="9573513" y="5796200"/>
              <a:ext cx="491614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Agrupar 80">
            <a:extLst>
              <a:ext uri="{FF2B5EF4-FFF2-40B4-BE49-F238E27FC236}">
                <a16:creationId xmlns:a16="http://schemas.microsoft.com/office/drawing/2014/main" id="{426E3C8B-22B7-4278-B3A5-D792D61E3B55}"/>
              </a:ext>
            </a:extLst>
          </p:cNvPr>
          <p:cNvGrpSpPr/>
          <p:nvPr/>
        </p:nvGrpSpPr>
        <p:grpSpPr>
          <a:xfrm>
            <a:off x="5478384" y="490640"/>
            <a:ext cx="3293426" cy="1128710"/>
            <a:chOff x="5478384" y="490640"/>
            <a:chExt cx="3293426" cy="1128710"/>
          </a:xfrm>
        </p:grpSpPr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A0CE667E-E41B-4ABB-8229-6EEC23B95E62}"/>
                </a:ext>
              </a:extLst>
            </p:cNvPr>
            <p:cNvCxnSpPr>
              <a:cxnSpLocks/>
              <a:stCxn id="7" idx="3"/>
              <a:endCxn id="4" idx="1"/>
            </p:cNvCxnSpPr>
            <p:nvPr/>
          </p:nvCxnSpPr>
          <p:spPr>
            <a:xfrm>
              <a:off x="5478384" y="1171577"/>
              <a:ext cx="1567316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5" name="Agrupar 74">
              <a:extLst>
                <a:ext uri="{FF2B5EF4-FFF2-40B4-BE49-F238E27FC236}">
                  <a16:creationId xmlns:a16="http://schemas.microsoft.com/office/drawing/2014/main" id="{65DD0D09-691B-4E36-AA4F-0D1E11FD7C8A}"/>
                </a:ext>
              </a:extLst>
            </p:cNvPr>
            <p:cNvGrpSpPr/>
            <p:nvPr/>
          </p:nvGrpSpPr>
          <p:grpSpPr>
            <a:xfrm>
              <a:off x="7045700" y="490640"/>
              <a:ext cx="1726110" cy="1128710"/>
              <a:chOff x="7045700" y="490640"/>
              <a:chExt cx="1726110" cy="1128710"/>
            </a:xfrm>
          </p:grpSpPr>
          <p:sp>
            <p:nvSpPr>
              <p:cNvPr id="4" name="Retângulo 3">
                <a:extLst>
                  <a:ext uri="{FF2B5EF4-FFF2-40B4-BE49-F238E27FC236}">
                    <a16:creationId xmlns:a16="http://schemas.microsoft.com/office/drawing/2014/main" id="{370D3757-75E3-4B05-94D5-F2F60219D962}"/>
                  </a:ext>
                </a:extLst>
              </p:cNvPr>
              <p:cNvSpPr/>
              <p:nvPr/>
            </p:nvSpPr>
            <p:spPr>
              <a:xfrm>
                <a:off x="7045700" y="723803"/>
                <a:ext cx="1602558" cy="895547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Requisitar rota do </a:t>
                </a:r>
                <a:r>
                  <a:rPr lang="pt-BR" i="1" dirty="0">
                    <a:solidFill>
                      <a:schemeClr val="tx1"/>
                    </a:solidFill>
                  </a:rPr>
                  <a:t>MoveIt</a:t>
                </a:r>
              </a:p>
            </p:txBody>
          </p:sp>
          <p:pic>
            <p:nvPicPr>
              <p:cNvPr id="2050" name="Picture 2" descr="Brand">
                <a:extLst>
                  <a:ext uri="{FF2B5EF4-FFF2-40B4-BE49-F238E27FC236}">
                    <a16:creationId xmlns:a16="http://schemas.microsoft.com/office/drawing/2014/main" id="{F782AD77-4375-4183-B6EC-6555F18DC8F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83880" b="-7021"/>
              <a:stretch/>
            </p:blipFill>
            <p:spPr bwMode="auto">
              <a:xfrm>
                <a:off x="8465629" y="490640"/>
                <a:ext cx="306181" cy="4279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82" name="Agrupar 81">
            <a:extLst>
              <a:ext uri="{FF2B5EF4-FFF2-40B4-BE49-F238E27FC236}">
                <a16:creationId xmlns:a16="http://schemas.microsoft.com/office/drawing/2014/main" id="{AA73B109-FF7B-4FE4-990D-180BDB642C56}"/>
              </a:ext>
            </a:extLst>
          </p:cNvPr>
          <p:cNvGrpSpPr/>
          <p:nvPr/>
        </p:nvGrpSpPr>
        <p:grpSpPr>
          <a:xfrm>
            <a:off x="7045700" y="1619350"/>
            <a:ext cx="1820335" cy="1128710"/>
            <a:chOff x="7045700" y="1619350"/>
            <a:chExt cx="1820335" cy="1128710"/>
          </a:xfrm>
        </p:grpSpPr>
        <p:cxnSp>
          <p:nvCxnSpPr>
            <p:cNvPr id="37" name="Conector de Seta Reta 36">
              <a:extLst>
                <a:ext uri="{FF2B5EF4-FFF2-40B4-BE49-F238E27FC236}">
                  <a16:creationId xmlns:a16="http://schemas.microsoft.com/office/drawing/2014/main" id="{9518794B-EE96-41BD-B50C-CDBC44F52092}"/>
                </a:ext>
              </a:extLst>
            </p:cNvPr>
            <p:cNvCxnSpPr>
              <a:cxnSpLocks/>
              <a:stCxn id="4" idx="2"/>
              <a:endCxn id="16" idx="0"/>
            </p:cNvCxnSpPr>
            <p:nvPr/>
          </p:nvCxnSpPr>
          <p:spPr>
            <a:xfrm>
              <a:off x="7846979" y="1619350"/>
              <a:ext cx="0" cy="23316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Agrupar 75">
              <a:extLst>
                <a:ext uri="{FF2B5EF4-FFF2-40B4-BE49-F238E27FC236}">
                  <a16:creationId xmlns:a16="http://schemas.microsoft.com/office/drawing/2014/main" id="{26457BF3-9459-42E3-933B-7C30989B1BE9}"/>
                </a:ext>
              </a:extLst>
            </p:cNvPr>
            <p:cNvGrpSpPr/>
            <p:nvPr/>
          </p:nvGrpSpPr>
          <p:grpSpPr>
            <a:xfrm>
              <a:off x="7045700" y="1852513"/>
              <a:ext cx="1820335" cy="895547"/>
              <a:chOff x="7045700" y="1852513"/>
              <a:chExt cx="1820335" cy="895547"/>
            </a:xfrm>
          </p:grpSpPr>
          <p:sp>
            <p:nvSpPr>
              <p:cNvPr id="16" name="Retângulo 15">
                <a:extLst>
                  <a:ext uri="{FF2B5EF4-FFF2-40B4-BE49-F238E27FC236}">
                    <a16:creationId xmlns:a16="http://schemas.microsoft.com/office/drawing/2014/main" id="{DE517D12-FE1D-49FB-9B35-86D0C3DE9DBE}"/>
                  </a:ext>
                </a:extLst>
              </p:cNvPr>
              <p:cNvSpPr/>
              <p:nvPr/>
            </p:nvSpPr>
            <p:spPr>
              <a:xfrm>
                <a:off x="7045700" y="1852513"/>
                <a:ext cx="1602558" cy="895547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Aguardar virtual</a:t>
                </a:r>
              </a:p>
            </p:txBody>
          </p:sp>
          <p:pic>
            <p:nvPicPr>
              <p:cNvPr id="74" name="Imagem 73">
                <a:extLst>
                  <a:ext uri="{FF2B5EF4-FFF2-40B4-BE49-F238E27FC236}">
                    <a16:creationId xmlns:a16="http://schemas.microsoft.com/office/drawing/2014/main" id="{6F45D5EA-93F3-4AA8-9649-3B492CEC97D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5951" t="27984" r="7621" b="2945"/>
              <a:stretch/>
            </p:blipFill>
            <p:spPr>
              <a:xfrm>
                <a:off x="8374187" y="1963081"/>
                <a:ext cx="491848" cy="596582"/>
              </a:xfrm>
              <a:prstGeom prst="rect">
                <a:avLst/>
              </a:prstGeom>
            </p:spPr>
          </p:pic>
        </p:grpSp>
      </p:grpSp>
      <p:grpSp>
        <p:nvGrpSpPr>
          <p:cNvPr id="83" name="Agrupar 82">
            <a:extLst>
              <a:ext uri="{FF2B5EF4-FFF2-40B4-BE49-F238E27FC236}">
                <a16:creationId xmlns:a16="http://schemas.microsoft.com/office/drawing/2014/main" id="{B6D4CF06-850C-4951-A695-AB2881628375}"/>
              </a:ext>
            </a:extLst>
          </p:cNvPr>
          <p:cNvGrpSpPr/>
          <p:nvPr/>
        </p:nvGrpSpPr>
        <p:grpSpPr>
          <a:xfrm>
            <a:off x="7045700" y="2748060"/>
            <a:ext cx="1766660" cy="1128710"/>
            <a:chOff x="7045700" y="2748060"/>
            <a:chExt cx="1766660" cy="1128710"/>
          </a:xfrm>
        </p:grpSpPr>
        <p:cxnSp>
          <p:nvCxnSpPr>
            <p:cNvPr id="39" name="Conector de Seta Reta 38">
              <a:extLst>
                <a:ext uri="{FF2B5EF4-FFF2-40B4-BE49-F238E27FC236}">
                  <a16:creationId xmlns:a16="http://schemas.microsoft.com/office/drawing/2014/main" id="{AC3E8370-E9AB-424C-B534-9A6DBBD203B9}"/>
                </a:ext>
              </a:extLst>
            </p:cNvPr>
            <p:cNvCxnSpPr>
              <a:stCxn id="16" idx="2"/>
              <a:endCxn id="6" idx="0"/>
            </p:cNvCxnSpPr>
            <p:nvPr/>
          </p:nvCxnSpPr>
          <p:spPr>
            <a:xfrm>
              <a:off x="7846979" y="2748060"/>
              <a:ext cx="0" cy="23316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7" name="Agrupar 76">
              <a:extLst>
                <a:ext uri="{FF2B5EF4-FFF2-40B4-BE49-F238E27FC236}">
                  <a16:creationId xmlns:a16="http://schemas.microsoft.com/office/drawing/2014/main" id="{9E04514F-A5B5-43BB-95B9-005DD6D6A9D8}"/>
                </a:ext>
              </a:extLst>
            </p:cNvPr>
            <p:cNvGrpSpPr/>
            <p:nvPr/>
          </p:nvGrpSpPr>
          <p:grpSpPr>
            <a:xfrm>
              <a:off x="7045700" y="2981223"/>
              <a:ext cx="1766660" cy="895547"/>
              <a:chOff x="7045700" y="2981223"/>
              <a:chExt cx="1766660" cy="895547"/>
            </a:xfrm>
          </p:grpSpPr>
          <p:sp>
            <p:nvSpPr>
              <p:cNvPr id="6" name="Retângulo 5">
                <a:extLst>
                  <a:ext uri="{FF2B5EF4-FFF2-40B4-BE49-F238E27FC236}">
                    <a16:creationId xmlns:a16="http://schemas.microsoft.com/office/drawing/2014/main" id="{9FD03161-63A4-490F-A9CD-7AF03336284B}"/>
                  </a:ext>
                </a:extLst>
              </p:cNvPr>
              <p:cNvSpPr/>
              <p:nvPr/>
            </p:nvSpPr>
            <p:spPr>
              <a:xfrm>
                <a:off x="7045700" y="2981223"/>
                <a:ext cx="1602558" cy="895547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Filtro de posição</a:t>
                </a:r>
              </a:p>
            </p:txBody>
          </p:sp>
          <p:pic>
            <p:nvPicPr>
              <p:cNvPr id="2052" name="Picture 4" descr="Resultado de imagem para filtro simbolo">
                <a:extLst>
                  <a:ext uri="{FF2B5EF4-FFF2-40B4-BE49-F238E27FC236}">
                    <a16:creationId xmlns:a16="http://schemas.microsoft.com/office/drawing/2014/main" id="{98AA8999-B176-4585-8D58-E467DC4125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25078" y="3186718"/>
                <a:ext cx="387282" cy="42377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86" name="Agrupar 85">
            <a:extLst>
              <a:ext uri="{FF2B5EF4-FFF2-40B4-BE49-F238E27FC236}">
                <a16:creationId xmlns:a16="http://schemas.microsoft.com/office/drawing/2014/main" id="{A09976E2-1215-4BF1-8FC0-95EED189EDD2}"/>
              </a:ext>
            </a:extLst>
          </p:cNvPr>
          <p:cNvGrpSpPr/>
          <p:nvPr/>
        </p:nvGrpSpPr>
        <p:grpSpPr>
          <a:xfrm>
            <a:off x="7043864" y="3876770"/>
            <a:ext cx="2154308" cy="1381500"/>
            <a:chOff x="7043864" y="3876770"/>
            <a:chExt cx="2154308" cy="1381500"/>
          </a:xfrm>
        </p:grpSpPr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3EFFC080-D6ED-4A74-8EAC-D1C07D3FC15A}"/>
                </a:ext>
              </a:extLst>
            </p:cNvPr>
            <p:cNvCxnSpPr>
              <a:stCxn id="6" idx="2"/>
              <a:endCxn id="12" idx="0"/>
            </p:cNvCxnSpPr>
            <p:nvPr/>
          </p:nvCxnSpPr>
          <p:spPr>
            <a:xfrm flipH="1">
              <a:off x="7845143" y="3876770"/>
              <a:ext cx="1836" cy="23316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8" name="Agrupar 77">
              <a:extLst>
                <a:ext uri="{FF2B5EF4-FFF2-40B4-BE49-F238E27FC236}">
                  <a16:creationId xmlns:a16="http://schemas.microsoft.com/office/drawing/2014/main" id="{D32B5F0E-5D33-4B4E-AF22-323F24DCDAB0}"/>
                </a:ext>
              </a:extLst>
            </p:cNvPr>
            <p:cNvGrpSpPr/>
            <p:nvPr/>
          </p:nvGrpSpPr>
          <p:grpSpPr>
            <a:xfrm>
              <a:off x="7043864" y="4109933"/>
              <a:ext cx="2154308" cy="1148337"/>
              <a:chOff x="7043864" y="4109933"/>
              <a:chExt cx="2154308" cy="1148337"/>
            </a:xfrm>
          </p:grpSpPr>
          <p:sp>
            <p:nvSpPr>
              <p:cNvPr id="12" name="Retângulo 11">
                <a:extLst>
                  <a:ext uri="{FF2B5EF4-FFF2-40B4-BE49-F238E27FC236}">
                    <a16:creationId xmlns:a16="http://schemas.microsoft.com/office/drawing/2014/main" id="{45BCDB07-5D4F-4492-A419-E57CC27B48EB}"/>
                  </a:ext>
                </a:extLst>
              </p:cNvPr>
              <p:cNvSpPr/>
              <p:nvPr/>
            </p:nvSpPr>
            <p:spPr>
              <a:xfrm>
                <a:off x="7043864" y="4109933"/>
                <a:ext cx="1602558" cy="895547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Enviar VANT real</a:t>
                </a:r>
              </a:p>
            </p:txBody>
          </p:sp>
          <p:pic>
            <p:nvPicPr>
              <p:cNvPr id="2054" name="Picture 6" descr="Resultado de imagem para dji inspire one">
                <a:extLst>
                  <a:ext uri="{FF2B5EF4-FFF2-40B4-BE49-F238E27FC236}">
                    <a16:creationId xmlns:a16="http://schemas.microsoft.com/office/drawing/2014/main" id="{6E4B194D-77CB-40FF-B854-937A46F3076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094672" y="4154770"/>
                <a:ext cx="1103500" cy="11035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87" name="Agrupar 86">
            <a:extLst>
              <a:ext uri="{FF2B5EF4-FFF2-40B4-BE49-F238E27FC236}">
                <a16:creationId xmlns:a16="http://schemas.microsoft.com/office/drawing/2014/main" id="{F9EB569C-D7BF-42AC-B0F7-6279B6C0B32C}"/>
              </a:ext>
            </a:extLst>
          </p:cNvPr>
          <p:cNvGrpSpPr/>
          <p:nvPr/>
        </p:nvGrpSpPr>
        <p:grpSpPr>
          <a:xfrm>
            <a:off x="7047107" y="5005480"/>
            <a:ext cx="1893221" cy="1128710"/>
            <a:chOff x="7047107" y="5005480"/>
            <a:chExt cx="1893221" cy="1128710"/>
          </a:xfrm>
        </p:grpSpPr>
        <p:cxnSp>
          <p:nvCxnSpPr>
            <p:cNvPr id="43" name="Conector de Seta Reta 42">
              <a:extLst>
                <a:ext uri="{FF2B5EF4-FFF2-40B4-BE49-F238E27FC236}">
                  <a16:creationId xmlns:a16="http://schemas.microsoft.com/office/drawing/2014/main" id="{085A85EC-5E37-4256-BF0B-7222096A3269}"/>
                </a:ext>
              </a:extLst>
            </p:cNvPr>
            <p:cNvCxnSpPr>
              <a:cxnSpLocks/>
              <a:stCxn id="12" idx="2"/>
              <a:endCxn id="13" idx="0"/>
            </p:cNvCxnSpPr>
            <p:nvPr/>
          </p:nvCxnSpPr>
          <p:spPr>
            <a:xfrm>
              <a:off x="7845143" y="5005480"/>
              <a:ext cx="3243" cy="233163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9" name="Agrupar 78">
              <a:extLst>
                <a:ext uri="{FF2B5EF4-FFF2-40B4-BE49-F238E27FC236}">
                  <a16:creationId xmlns:a16="http://schemas.microsoft.com/office/drawing/2014/main" id="{091852B1-C732-4A44-AD38-7732F12BCBD6}"/>
                </a:ext>
              </a:extLst>
            </p:cNvPr>
            <p:cNvGrpSpPr/>
            <p:nvPr/>
          </p:nvGrpSpPr>
          <p:grpSpPr>
            <a:xfrm>
              <a:off x="7047107" y="5238643"/>
              <a:ext cx="1893221" cy="895547"/>
              <a:chOff x="7047107" y="5238643"/>
              <a:chExt cx="1893221" cy="895547"/>
            </a:xfrm>
          </p:grpSpPr>
          <p:sp>
            <p:nvSpPr>
              <p:cNvPr id="13" name="Retângulo 12">
                <a:extLst>
                  <a:ext uri="{FF2B5EF4-FFF2-40B4-BE49-F238E27FC236}">
                    <a16:creationId xmlns:a16="http://schemas.microsoft.com/office/drawing/2014/main" id="{A2C091B3-DAE9-40AF-84AB-E1A84A857597}"/>
                  </a:ext>
                </a:extLst>
              </p:cNvPr>
              <p:cNvSpPr/>
              <p:nvPr/>
            </p:nvSpPr>
            <p:spPr>
              <a:xfrm>
                <a:off x="7047107" y="5238643"/>
                <a:ext cx="1602558" cy="895547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Aguarda VANT real</a:t>
                </a:r>
              </a:p>
            </p:txBody>
          </p:sp>
          <p:pic>
            <p:nvPicPr>
              <p:cNvPr id="2056" name="Picture 8" descr="Resultado de imagem para relogio esperando">
                <a:extLst>
                  <a:ext uri="{FF2B5EF4-FFF2-40B4-BE49-F238E27FC236}">
                    <a16:creationId xmlns:a16="http://schemas.microsoft.com/office/drawing/2014/main" id="{1F1159FD-1B5A-452F-93EB-F90521B7C3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backgroundRemoval t="9885" b="99012" l="2930" r="95508">
                            <a14:foregroundMark x1="14453" y1="96046" x2="57031" y2="59143"/>
                            <a14:foregroundMark x1="57031" y1="59143" x2="10938" y2="74465"/>
                            <a14:foregroundMark x1="10938" y1="74465" x2="10059" y2="73806"/>
                            <a14:foregroundMark x1="15332" y1="85667" x2="50879" y2="40362"/>
                            <a14:foregroundMark x1="50879" y1="40362" x2="21484" y2="94563"/>
                            <a14:foregroundMark x1="21484" y1="94563" x2="20605" y2="94563"/>
                            <a14:foregroundMark x1="54199" y1="94563" x2="18359" y2="49918"/>
                            <a14:foregroundMark x1="18359" y1="49918" x2="60352" y2="66227"/>
                            <a14:foregroundMark x1="88672" y1="99012" x2="60742" y2="31960"/>
                            <a14:foregroundMark x1="60742" y1="31960" x2="40039" y2="42504"/>
                            <a14:foregroundMark x1="95703" y1="94563" x2="86914" y2="67710"/>
                            <a14:foregroundMark x1="7422" y1="97529" x2="10938" y2="61779"/>
                            <a14:foregroundMark x1="58594" y1="81219" x2="70996" y2="81219"/>
                            <a14:foregroundMark x1="11816" y1="61779" x2="2930" y2="99012"/>
                            <a14:foregroundMark x1="51563" y1="73806" x2="71875" y2="9159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297112" y="5610542"/>
                <a:ext cx="643216" cy="38128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91" name="Agrupar 90">
            <a:extLst>
              <a:ext uri="{FF2B5EF4-FFF2-40B4-BE49-F238E27FC236}">
                <a16:creationId xmlns:a16="http://schemas.microsoft.com/office/drawing/2014/main" id="{A214BD7F-AC06-441B-9C2C-B705DD0703D0}"/>
              </a:ext>
            </a:extLst>
          </p:cNvPr>
          <p:cNvGrpSpPr/>
          <p:nvPr/>
        </p:nvGrpSpPr>
        <p:grpSpPr>
          <a:xfrm>
            <a:off x="575395" y="1171577"/>
            <a:ext cx="3300431" cy="4958271"/>
            <a:chOff x="575395" y="1171577"/>
            <a:chExt cx="3300431" cy="4958271"/>
          </a:xfrm>
        </p:grpSpPr>
        <p:cxnSp>
          <p:nvCxnSpPr>
            <p:cNvPr id="29" name="Conector: Angulado 28">
              <a:extLst>
                <a:ext uri="{FF2B5EF4-FFF2-40B4-BE49-F238E27FC236}">
                  <a16:creationId xmlns:a16="http://schemas.microsoft.com/office/drawing/2014/main" id="{D8608397-9E9C-4848-9563-3BF24739AF7C}"/>
                </a:ext>
              </a:extLst>
            </p:cNvPr>
            <p:cNvCxnSpPr>
              <a:stCxn id="26" idx="0"/>
              <a:endCxn id="7" idx="1"/>
            </p:cNvCxnSpPr>
            <p:nvPr/>
          </p:nvCxnSpPr>
          <p:spPr>
            <a:xfrm rot="5400000" flipH="1" flipV="1">
              <a:off x="835314" y="2193789"/>
              <a:ext cx="4062724" cy="2018300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0" name="Agrupar 79">
              <a:extLst>
                <a:ext uri="{FF2B5EF4-FFF2-40B4-BE49-F238E27FC236}">
                  <a16:creationId xmlns:a16="http://schemas.microsoft.com/office/drawing/2014/main" id="{3BC3BD67-9151-4164-8F95-5921983B9EC8}"/>
                </a:ext>
              </a:extLst>
            </p:cNvPr>
            <p:cNvGrpSpPr/>
            <p:nvPr/>
          </p:nvGrpSpPr>
          <p:grpSpPr>
            <a:xfrm>
              <a:off x="575395" y="4820611"/>
              <a:ext cx="2083410" cy="1309237"/>
              <a:chOff x="575395" y="4820611"/>
              <a:chExt cx="2083410" cy="1309237"/>
            </a:xfrm>
          </p:grpSpPr>
          <p:sp>
            <p:nvSpPr>
              <p:cNvPr id="26" name="Retângulo 25">
                <a:extLst>
                  <a:ext uri="{FF2B5EF4-FFF2-40B4-BE49-F238E27FC236}">
                    <a16:creationId xmlns:a16="http://schemas.microsoft.com/office/drawing/2014/main" id="{1494DCAC-351B-4483-BB5B-870C1627EB95}"/>
                  </a:ext>
                </a:extLst>
              </p:cNvPr>
              <p:cNvSpPr/>
              <p:nvPr/>
            </p:nvSpPr>
            <p:spPr>
              <a:xfrm>
                <a:off x="1056247" y="5234301"/>
                <a:ext cx="1602558" cy="895547"/>
              </a:xfrm>
              <a:prstGeom prst="rect">
                <a:avLst/>
              </a:prstGeom>
              <a:noFill/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tx1"/>
                    </a:solidFill>
                  </a:rPr>
                  <a:t>Aguarda </a:t>
                </a:r>
                <a:r>
                  <a:rPr lang="pt-BR" i="1" dirty="0">
                    <a:solidFill>
                      <a:schemeClr val="tx1"/>
                    </a:solidFill>
                  </a:rPr>
                  <a:t>flag</a:t>
                </a:r>
                <a:endParaRPr lang="pt-BR" dirty="0">
                  <a:solidFill>
                    <a:schemeClr val="tx1"/>
                  </a:solidFill>
                </a:endParaRPr>
              </a:p>
            </p:txBody>
          </p:sp>
          <p:pic>
            <p:nvPicPr>
              <p:cNvPr id="2060" name="Picture 12" descr="Resultado de imagem para termografia transformador">
                <a:extLst>
                  <a:ext uri="{FF2B5EF4-FFF2-40B4-BE49-F238E27FC236}">
                    <a16:creationId xmlns:a16="http://schemas.microsoft.com/office/drawing/2014/main" id="{8B4EE596-2C16-4331-A78E-21F50B57B6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75395" y="4820611"/>
                <a:ext cx="983186" cy="73867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615529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Conector reto 58">
            <a:extLst>
              <a:ext uri="{FF2B5EF4-FFF2-40B4-BE49-F238E27FC236}">
                <a16:creationId xmlns:a16="http://schemas.microsoft.com/office/drawing/2014/main" id="{69EC67CD-927E-4ED6-BC6E-D67296C9E46F}"/>
              </a:ext>
            </a:extLst>
          </p:cNvPr>
          <p:cNvCxnSpPr>
            <a:cxnSpLocks/>
          </p:cNvCxnSpPr>
          <p:nvPr/>
        </p:nvCxnSpPr>
        <p:spPr>
          <a:xfrm>
            <a:off x="6453238" y="960097"/>
            <a:ext cx="0" cy="565576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reto 59">
            <a:extLst>
              <a:ext uri="{FF2B5EF4-FFF2-40B4-BE49-F238E27FC236}">
                <a16:creationId xmlns:a16="http://schemas.microsoft.com/office/drawing/2014/main" id="{8BEFD88F-C1E0-4635-B9AD-48206B8B9DC5}"/>
              </a:ext>
            </a:extLst>
          </p:cNvPr>
          <p:cNvCxnSpPr>
            <a:cxnSpLocks/>
          </p:cNvCxnSpPr>
          <p:nvPr/>
        </p:nvCxnSpPr>
        <p:spPr>
          <a:xfrm>
            <a:off x="387193" y="1585608"/>
            <a:ext cx="11101173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18377D7C-85BA-4B37-AB7F-BD5636522741}"/>
              </a:ext>
            </a:extLst>
          </p:cNvPr>
          <p:cNvSpPr txBox="1"/>
          <p:nvPr/>
        </p:nvSpPr>
        <p:spPr>
          <a:xfrm>
            <a:off x="1620672" y="960097"/>
            <a:ext cx="31120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Interface do usuário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FEF9603D-F062-4831-B8EA-27DF7FAC8621}"/>
              </a:ext>
            </a:extLst>
          </p:cNvPr>
          <p:cNvSpPr txBox="1"/>
          <p:nvPr/>
        </p:nvSpPr>
        <p:spPr>
          <a:xfrm>
            <a:off x="8329069" y="934689"/>
            <a:ext cx="19107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i="1" dirty="0"/>
              <a:t>Background</a:t>
            </a:r>
          </a:p>
        </p:txBody>
      </p:sp>
      <p:sp>
        <p:nvSpPr>
          <p:cNvPr id="99" name="Retângulo 98">
            <a:extLst>
              <a:ext uri="{FF2B5EF4-FFF2-40B4-BE49-F238E27FC236}">
                <a16:creationId xmlns:a16="http://schemas.microsoft.com/office/drawing/2014/main" id="{AE46BA6C-725A-4CC0-B649-E8B7AD81FA61}"/>
              </a:ext>
            </a:extLst>
          </p:cNvPr>
          <p:cNvSpPr/>
          <p:nvPr/>
        </p:nvSpPr>
        <p:spPr>
          <a:xfrm>
            <a:off x="8377689" y="3453307"/>
            <a:ext cx="1999308" cy="90282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Aguardar estação de comando</a:t>
            </a:r>
          </a:p>
        </p:txBody>
      </p:sp>
      <p:grpSp>
        <p:nvGrpSpPr>
          <p:cNvPr id="173" name="Agrupar 172">
            <a:extLst>
              <a:ext uri="{FF2B5EF4-FFF2-40B4-BE49-F238E27FC236}">
                <a16:creationId xmlns:a16="http://schemas.microsoft.com/office/drawing/2014/main" id="{A7D46637-5ABA-4629-ACF6-B9AFA49119C5}"/>
              </a:ext>
            </a:extLst>
          </p:cNvPr>
          <p:cNvGrpSpPr/>
          <p:nvPr/>
        </p:nvGrpSpPr>
        <p:grpSpPr>
          <a:xfrm>
            <a:off x="189239" y="2819146"/>
            <a:ext cx="2047734" cy="1057627"/>
            <a:chOff x="189239" y="2819146"/>
            <a:chExt cx="2047734" cy="1057627"/>
          </a:xfrm>
        </p:grpSpPr>
        <p:sp>
          <p:nvSpPr>
            <p:cNvPr id="43" name="Retângulo 42">
              <a:extLst>
                <a:ext uri="{FF2B5EF4-FFF2-40B4-BE49-F238E27FC236}">
                  <a16:creationId xmlns:a16="http://schemas.microsoft.com/office/drawing/2014/main" id="{ED3F24EC-7872-4FDC-9317-BAAAA96FBAF7}"/>
                </a:ext>
              </a:extLst>
            </p:cNvPr>
            <p:cNvSpPr/>
            <p:nvPr/>
          </p:nvSpPr>
          <p:spPr>
            <a:xfrm>
              <a:off x="189239" y="2981226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Conectar ROS</a:t>
              </a:r>
            </a:p>
          </p:txBody>
        </p:sp>
        <p:pic>
          <p:nvPicPr>
            <p:cNvPr id="3074" name="Picture 2" descr="Resultado de imagem para robot operating system">
              <a:extLst>
                <a:ext uri="{FF2B5EF4-FFF2-40B4-BE49-F238E27FC236}">
                  <a16:creationId xmlns:a16="http://schemas.microsoft.com/office/drawing/2014/main" id="{E4664578-C196-428C-BAD7-56DD53D22E1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51" t="14005" r="21610" b="50126"/>
            <a:stretch/>
          </p:blipFill>
          <p:spPr bwMode="auto">
            <a:xfrm>
              <a:off x="1328991" y="2819146"/>
              <a:ext cx="907982" cy="3241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46" name="Agrupar 145">
            <a:extLst>
              <a:ext uri="{FF2B5EF4-FFF2-40B4-BE49-F238E27FC236}">
                <a16:creationId xmlns:a16="http://schemas.microsoft.com/office/drawing/2014/main" id="{2DD7917A-DC0A-441F-B84B-43CB5D157649}"/>
              </a:ext>
            </a:extLst>
          </p:cNvPr>
          <p:cNvGrpSpPr/>
          <p:nvPr/>
        </p:nvGrpSpPr>
        <p:grpSpPr>
          <a:xfrm>
            <a:off x="2633114" y="2532761"/>
            <a:ext cx="1087122" cy="1465680"/>
            <a:chOff x="41697" y="1362076"/>
            <a:chExt cx="2152432" cy="3752850"/>
          </a:xfrm>
        </p:grpSpPr>
        <p:pic>
          <p:nvPicPr>
            <p:cNvPr id="147" name="Picture 2" descr="Resultado de imagem para smartphone">
              <a:extLst>
                <a:ext uri="{FF2B5EF4-FFF2-40B4-BE49-F238E27FC236}">
                  <a16:creationId xmlns:a16="http://schemas.microsoft.com/office/drawing/2014/main" id="{2B205421-D55A-4E59-AF9E-98722794F25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>
                          <a14:foregroundMark x1="49669" y1="69978" x2="51656" y2="20950"/>
                          <a14:foregroundMark x1="40066" y1="12743" x2="50662" y2="14687"/>
                          <a14:foregroundMark x1="50662" y1="14687" x2="59272" y2="13391"/>
                          <a14:foregroundMark x1="59272" y1="13391" x2="59437" y2="13391"/>
                          <a14:foregroundMark x1="61589" y1="13391" x2="43709" y2="12743"/>
                          <a14:foregroundMark x1="43709" y1="12743" x2="37417" y2="20518"/>
                          <a14:foregroundMark x1="37417" y1="20518" x2="37086" y2="79050"/>
                          <a14:foregroundMark x1="37086" y1="79050" x2="45861" y2="85961"/>
                          <a14:foregroundMark x1="45861" y1="85961" x2="59768" y2="87257"/>
                          <a14:foregroundMark x1="59934" y1="87905" x2="41225" y2="88121"/>
                          <a14:foregroundMark x1="41225" y1="88121" x2="36755" y2="84665"/>
                          <a14:foregroundMark x1="42384" y1="12311" x2="36424" y2="20302"/>
                          <a14:foregroundMark x1="36424" y1="20302" x2="35927" y2="84233"/>
                          <a14:foregroundMark x1="37086" y1="11447" x2="37086" y2="11447"/>
                          <a14:foregroundMark x1="38742" y1="11015" x2="38742" y2="11015"/>
                          <a14:foregroundMark x1="58444" y1="9935" x2="58444" y2="9935"/>
                          <a14:foregroundMark x1="61258" y1="10151" x2="61258" y2="10151"/>
                          <a14:foregroundMark x1="63079" y1="11447" x2="63079" y2="11447"/>
                          <a14:foregroundMark x1="63742" y1="87257" x2="63742" y2="87257"/>
                          <a14:foregroundMark x1="64735" y1="34773" x2="64735" y2="34773"/>
                          <a14:foregroundMark x1="64570" y1="31102" x2="64570" y2="31102"/>
                          <a14:foregroundMark x1="64073" y1="33045" x2="63742" y2="17711"/>
                          <a14:foregroundMark x1="64073" y1="39093" x2="64073" y2="39093"/>
                          <a14:foregroundMark x1="64238" y1="43844" x2="64238" y2="43844"/>
                          <a14:foregroundMark x1="64238" y1="48164" x2="64238" y2="48164"/>
                          <a14:foregroundMark x1="64238" y1="51620" x2="64238" y2="51620"/>
                          <a14:foregroundMark x1="64238" y1="55076" x2="64238" y2="55076"/>
                          <a14:foregroundMark x1="64238" y1="58531" x2="64238" y2="58531"/>
                          <a14:foregroundMark x1="63411" y1="63715" x2="63411" y2="63715"/>
                          <a14:foregroundMark x1="64238" y1="65875" x2="64238" y2="65875"/>
                          <a14:foregroundMark x1="63907" y1="74298" x2="63907" y2="74298"/>
                          <a14:foregroundMark x1="64073" y1="77970" x2="64073" y2="77970"/>
                          <a14:foregroundMark x1="64570" y1="32613" x2="64570" y2="3261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293" t="7452" r="31293" b="7452"/>
            <a:stretch/>
          </p:blipFill>
          <p:spPr bwMode="auto">
            <a:xfrm>
              <a:off x="41697" y="1362076"/>
              <a:ext cx="2152432" cy="3752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8" name="Imagem 147">
              <a:extLst>
                <a:ext uri="{FF2B5EF4-FFF2-40B4-BE49-F238E27FC236}">
                  <a16:creationId xmlns:a16="http://schemas.microsoft.com/office/drawing/2014/main" id="{CBC5E321-28D5-4DAB-ABA8-E67E2A8D35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6592" y="1687900"/>
              <a:ext cx="1518940" cy="3093650"/>
            </a:xfrm>
            <a:prstGeom prst="rect">
              <a:avLst/>
            </a:prstGeom>
          </p:spPr>
        </p:pic>
      </p:grpSp>
      <p:grpSp>
        <p:nvGrpSpPr>
          <p:cNvPr id="168" name="Agrupar 167">
            <a:extLst>
              <a:ext uri="{FF2B5EF4-FFF2-40B4-BE49-F238E27FC236}">
                <a16:creationId xmlns:a16="http://schemas.microsoft.com/office/drawing/2014/main" id="{0A44E0DA-C0F4-48F1-A973-6EE994724A0B}"/>
              </a:ext>
            </a:extLst>
          </p:cNvPr>
          <p:cNvGrpSpPr/>
          <p:nvPr/>
        </p:nvGrpSpPr>
        <p:grpSpPr>
          <a:xfrm>
            <a:off x="4512602" y="4189504"/>
            <a:ext cx="1820962" cy="1173323"/>
            <a:chOff x="4512602" y="4189504"/>
            <a:chExt cx="1820962" cy="1173323"/>
          </a:xfrm>
        </p:grpSpPr>
        <p:sp>
          <p:nvSpPr>
            <p:cNvPr id="52" name="Retângulo 51">
              <a:extLst>
                <a:ext uri="{FF2B5EF4-FFF2-40B4-BE49-F238E27FC236}">
                  <a16:creationId xmlns:a16="http://schemas.microsoft.com/office/drawing/2014/main" id="{72D2DDC3-AC67-4C20-B256-1A8FD52E2ECE}"/>
                </a:ext>
              </a:extLst>
            </p:cNvPr>
            <p:cNvSpPr/>
            <p:nvPr/>
          </p:nvSpPr>
          <p:spPr>
            <a:xfrm>
              <a:off x="4512602" y="4467280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 Simulação</a:t>
              </a:r>
            </a:p>
          </p:txBody>
        </p:sp>
        <p:pic>
          <p:nvPicPr>
            <p:cNvPr id="3076" name="Picture 4" descr="https://devusa.djicdn.com/images/dji-logo@2x-3c25936a48.png">
              <a:extLst>
                <a:ext uri="{FF2B5EF4-FFF2-40B4-BE49-F238E27FC236}">
                  <a16:creationId xmlns:a16="http://schemas.microsoft.com/office/drawing/2014/main" id="{C0B1B716-2D75-4604-979D-90412A685E3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58985" y="4189504"/>
              <a:ext cx="574579" cy="3332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9" name="Agrupar 168">
            <a:extLst>
              <a:ext uri="{FF2B5EF4-FFF2-40B4-BE49-F238E27FC236}">
                <a16:creationId xmlns:a16="http://schemas.microsoft.com/office/drawing/2014/main" id="{7EA4E3EE-C278-4B9B-9628-D207039DE230}"/>
              </a:ext>
            </a:extLst>
          </p:cNvPr>
          <p:cNvGrpSpPr/>
          <p:nvPr/>
        </p:nvGrpSpPr>
        <p:grpSpPr>
          <a:xfrm>
            <a:off x="2375396" y="3725633"/>
            <a:ext cx="1935588" cy="1637194"/>
            <a:chOff x="2375396" y="3725633"/>
            <a:chExt cx="1935588" cy="1637194"/>
          </a:xfrm>
        </p:grpSpPr>
        <p:sp>
          <p:nvSpPr>
            <p:cNvPr id="55" name="Retângulo 54">
              <a:extLst>
                <a:ext uri="{FF2B5EF4-FFF2-40B4-BE49-F238E27FC236}">
                  <a16:creationId xmlns:a16="http://schemas.microsoft.com/office/drawing/2014/main" id="{DD5CD77C-FD84-44A8-8E07-2AFF59B1AD3E}"/>
                </a:ext>
              </a:extLst>
            </p:cNvPr>
            <p:cNvSpPr/>
            <p:nvPr/>
          </p:nvSpPr>
          <p:spPr>
            <a:xfrm>
              <a:off x="2375396" y="4467280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i="1" dirty="0">
                  <a:solidFill>
                    <a:schemeClr val="tx1"/>
                  </a:solidFill>
                </a:rPr>
                <a:t>Land</a:t>
              </a:r>
            </a:p>
          </p:txBody>
        </p:sp>
        <p:grpSp>
          <p:nvGrpSpPr>
            <p:cNvPr id="153" name="Agrupar 152">
              <a:extLst>
                <a:ext uri="{FF2B5EF4-FFF2-40B4-BE49-F238E27FC236}">
                  <a16:creationId xmlns:a16="http://schemas.microsoft.com/office/drawing/2014/main" id="{4E4181E7-D36B-4402-B48D-BF38579D1584}"/>
                </a:ext>
              </a:extLst>
            </p:cNvPr>
            <p:cNvGrpSpPr/>
            <p:nvPr/>
          </p:nvGrpSpPr>
          <p:grpSpPr>
            <a:xfrm>
              <a:off x="3467566" y="3725633"/>
              <a:ext cx="843418" cy="1098892"/>
              <a:chOff x="4510766" y="1781498"/>
              <a:chExt cx="843418" cy="1098892"/>
            </a:xfrm>
          </p:grpSpPr>
          <p:sp>
            <p:nvSpPr>
              <p:cNvPr id="154" name="Seta: para Baixo 153">
                <a:extLst>
                  <a:ext uri="{FF2B5EF4-FFF2-40B4-BE49-F238E27FC236}">
                    <a16:creationId xmlns:a16="http://schemas.microsoft.com/office/drawing/2014/main" id="{AA78C353-D379-4905-81DF-370E1E5FC1B4}"/>
                  </a:ext>
                </a:extLst>
              </p:cNvPr>
              <p:cNvSpPr/>
              <p:nvPr/>
            </p:nvSpPr>
            <p:spPr>
              <a:xfrm>
                <a:off x="4833775" y="2457780"/>
                <a:ext cx="216855" cy="422610"/>
              </a:xfrm>
              <a:prstGeom prst="down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55" name="Imagem 154">
                <a:extLst>
                  <a:ext uri="{FF2B5EF4-FFF2-40B4-BE49-F238E27FC236}">
                    <a16:creationId xmlns:a16="http://schemas.microsoft.com/office/drawing/2014/main" id="{1E1C14A1-7C2F-4B24-9B1B-7C4A589BD9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61589" b="89643" l="10519" r="33110">
                            <a14:foregroundMark x1="26923" y1="65849" x2="26923" y2="65849"/>
                            <a14:foregroundMark x1="25231" y1="65849" x2="21077" y2="66375"/>
                            <a14:foregroundMark x1="22308" y1="67075" x2="25692" y2="68827"/>
                            <a14:foregroundMark x1="25692" y1="68827" x2="17538" y2="83012"/>
                            <a14:foregroundMark x1="19077" y1="84764" x2="29231" y2="75131"/>
                            <a14:foregroundMark x1="29231" y1="74781" x2="17538" y2="80035"/>
                            <a14:foregroundMark x1="15231" y1="76708" x2="18462" y2="70753"/>
                            <a14:foregroundMark x1="29538" y1="71103" x2="20769" y2="847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695" t="58082" r="64066" b="6850"/>
              <a:stretch/>
            </p:blipFill>
            <p:spPr>
              <a:xfrm>
                <a:off x="4510766" y="1781498"/>
                <a:ext cx="843418" cy="920092"/>
              </a:xfrm>
              <a:prstGeom prst="rect">
                <a:avLst/>
              </a:prstGeom>
            </p:spPr>
          </p:pic>
        </p:grpSp>
      </p:grpSp>
      <p:grpSp>
        <p:nvGrpSpPr>
          <p:cNvPr id="172" name="Agrupar 171">
            <a:extLst>
              <a:ext uri="{FF2B5EF4-FFF2-40B4-BE49-F238E27FC236}">
                <a16:creationId xmlns:a16="http://schemas.microsoft.com/office/drawing/2014/main" id="{46F26065-4552-4848-9D04-F44C246712F1}"/>
              </a:ext>
            </a:extLst>
          </p:cNvPr>
          <p:cNvGrpSpPr/>
          <p:nvPr/>
        </p:nvGrpSpPr>
        <p:grpSpPr>
          <a:xfrm>
            <a:off x="189239" y="3987213"/>
            <a:ext cx="1979623" cy="1375615"/>
            <a:chOff x="189239" y="3987213"/>
            <a:chExt cx="1979623" cy="1375615"/>
          </a:xfrm>
        </p:grpSpPr>
        <p:sp>
          <p:nvSpPr>
            <p:cNvPr id="46" name="Retângulo 45">
              <a:extLst>
                <a:ext uri="{FF2B5EF4-FFF2-40B4-BE49-F238E27FC236}">
                  <a16:creationId xmlns:a16="http://schemas.microsoft.com/office/drawing/2014/main" id="{71EEA170-1DF1-4C72-A094-6D9AC7D7CEA8}"/>
                </a:ext>
              </a:extLst>
            </p:cNvPr>
            <p:cNvSpPr/>
            <p:nvPr/>
          </p:nvSpPr>
          <p:spPr>
            <a:xfrm>
              <a:off x="189239" y="4467281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i="1" dirty="0">
                  <a:solidFill>
                    <a:schemeClr val="tx1"/>
                  </a:solidFill>
                </a:rPr>
                <a:t>Takeoff</a:t>
              </a:r>
            </a:p>
          </p:txBody>
        </p:sp>
        <p:grpSp>
          <p:nvGrpSpPr>
            <p:cNvPr id="156" name="Agrupar 155">
              <a:extLst>
                <a:ext uri="{FF2B5EF4-FFF2-40B4-BE49-F238E27FC236}">
                  <a16:creationId xmlns:a16="http://schemas.microsoft.com/office/drawing/2014/main" id="{879B3E18-54E5-4C07-9CAB-8A98C8DBC78C}"/>
                </a:ext>
              </a:extLst>
            </p:cNvPr>
            <p:cNvGrpSpPr/>
            <p:nvPr/>
          </p:nvGrpSpPr>
          <p:grpSpPr>
            <a:xfrm>
              <a:off x="1325444" y="3987213"/>
              <a:ext cx="843418" cy="1128292"/>
              <a:chOff x="4510766" y="1573298"/>
              <a:chExt cx="843418" cy="1128292"/>
            </a:xfrm>
          </p:grpSpPr>
          <p:sp>
            <p:nvSpPr>
              <p:cNvPr id="157" name="Seta: para Baixo 156">
                <a:extLst>
                  <a:ext uri="{FF2B5EF4-FFF2-40B4-BE49-F238E27FC236}">
                    <a16:creationId xmlns:a16="http://schemas.microsoft.com/office/drawing/2014/main" id="{E11E4DDA-A7A6-46CA-98F6-70FAD3174ECD}"/>
                  </a:ext>
                </a:extLst>
              </p:cNvPr>
              <p:cNvSpPr/>
              <p:nvPr/>
            </p:nvSpPr>
            <p:spPr>
              <a:xfrm rot="10800000">
                <a:off x="4840646" y="1573298"/>
                <a:ext cx="216855" cy="422610"/>
              </a:xfrm>
              <a:prstGeom prst="downArrow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pic>
            <p:nvPicPr>
              <p:cNvPr id="158" name="Imagem 157">
                <a:extLst>
                  <a:ext uri="{FF2B5EF4-FFF2-40B4-BE49-F238E27FC236}">
                    <a16:creationId xmlns:a16="http://schemas.microsoft.com/office/drawing/2014/main" id="{67419526-56D3-4496-BA90-08D9CF855F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BEBA8EAE-BF5A-486C-A8C5-ECC9F3942E4B}">
                    <a14:imgProps xmlns:a14="http://schemas.microsoft.com/office/drawing/2010/main">
                      <a14:imgLayer r:embed="rId8">
                        <a14:imgEffect>
                          <a14:backgroundRemoval t="61589" b="89643" l="10519" r="33110">
                            <a14:foregroundMark x1="26923" y1="65849" x2="26923" y2="65849"/>
                            <a14:foregroundMark x1="25231" y1="65849" x2="21077" y2="66375"/>
                            <a14:foregroundMark x1="22308" y1="67075" x2="25692" y2="68827"/>
                            <a14:foregroundMark x1="25692" y1="68827" x2="17538" y2="83012"/>
                            <a14:foregroundMark x1="19077" y1="84764" x2="29231" y2="75131"/>
                            <a14:foregroundMark x1="29231" y1="74781" x2="17538" y2="80035"/>
                            <a14:foregroundMark x1="15231" y1="76708" x2="18462" y2="70753"/>
                            <a14:foregroundMark x1="29538" y1="71103" x2="20769" y2="84764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695" t="58082" r="64066" b="6850"/>
              <a:stretch/>
            </p:blipFill>
            <p:spPr>
              <a:xfrm>
                <a:off x="4510766" y="1781498"/>
                <a:ext cx="843418" cy="920092"/>
              </a:xfrm>
              <a:prstGeom prst="rect">
                <a:avLst/>
              </a:prstGeom>
            </p:spPr>
          </p:pic>
        </p:grpSp>
      </p:grpSp>
      <p:grpSp>
        <p:nvGrpSpPr>
          <p:cNvPr id="167" name="Agrupar 166">
            <a:extLst>
              <a:ext uri="{FF2B5EF4-FFF2-40B4-BE49-F238E27FC236}">
                <a16:creationId xmlns:a16="http://schemas.microsoft.com/office/drawing/2014/main" id="{D876FF37-4B51-4769-838D-90F3F0F43A7C}"/>
              </a:ext>
            </a:extLst>
          </p:cNvPr>
          <p:cNvGrpSpPr/>
          <p:nvPr/>
        </p:nvGrpSpPr>
        <p:grpSpPr>
          <a:xfrm>
            <a:off x="7675206" y="1632724"/>
            <a:ext cx="1276081" cy="1817391"/>
            <a:chOff x="7675206" y="1632724"/>
            <a:chExt cx="1276081" cy="1817391"/>
          </a:xfrm>
        </p:grpSpPr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id="{0B6E9717-6070-4EAF-81A5-C1B0D97D33DF}"/>
                </a:ext>
              </a:extLst>
            </p:cNvPr>
            <p:cNvSpPr/>
            <p:nvPr/>
          </p:nvSpPr>
          <p:spPr>
            <a:xfrm>
              <a:off x="7675206" y="1997239"/>
              <a:ext cx="997356" cy="9210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i="1" dirty="0">
                  <a:solidFill>
                    <a:schemeClr val="tx1"/>
                  </a:solidFill>
                </a:rPr>
                <a:t>Start</a:t>
              </a:r>
              <a:r>
                <a:rPr lang="pt-BR" dirty="0">
                  <a:solidFill>
                    <a:schemeClr val="tx1"/>
                  </a:solidFill>
                </a:rPr>
                <a:t> missão</a:t>
              </a:r>
            </a:p>
          </p:txBody>
        </p:sp>
        <p:cxnSp>
          <p:nvCxnSpPr>
            <p:cNvPr id="119" name="Conector de Seta Reta 118">
              <a:extLst>
                <a:ext uri="{FF2B5EF4-FFF2-40B4-BE49-F238E27FC236}">
                  <a16:creationId xmlns:a16="http://schemas.microsoft.com/office/drawing/2014/main" id="{29E96922-C223-4AC1-AA21-972A05D951DC}"/>
                </a:ext>
              </a:extLst>
            </p:cNvPr>
            <p:cNvCxnSpPr>
              <a:cxnSpLocks/>
            </p:cNvCxnSpPr>
            <p:nvPr/>
          </p:nvCxnSpPr>
          <p:spPr>
            <a:xfrm>
              <a:off x="8377689" y="2914376"/>
              <a:ext cx="550834" cy="535739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80" name="Picture 8" descr="Resultado de imagem para bandeira start">
              <a:extLst>
                <a:ext uri="{FF2B5EF4-FFF2-40B4-BE49-F238E27FC236}">
                  <a16:creationId xmlns:a16="http://schemas.microsoft.com/office/drawing/2014/main" id="{2C9E6720-9AD7-4A63-A0C0-407F1EDDFD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8000" l="1667" r="90000">
                          <a14:foregroundMark x1="24500" y1="47111" x2="27667" y2="36444"/>
                          <a14:foregroundMark x1="27667" y1="36444" x2="36500" y2="27778"/>
                          <a14:foregroundMark x1="36500" y1="27778" x2="42333" y2="39556"/>
                          <a14:foregroundMark x1="42333" y1="39556" x2="28000" y2="43333"/>
                          <a14:foregroundMark x1="28000" y1="43333" x2="42500" y2="42000"/>
                          <a14:foregroundMark x1="42500" y1="42000" x2="48833" y2="49778"/>
                          <a14:foregroundMark x1="48833" y1="49778" x2="40000" y2="54889"/>
                          <a14:foregroundMark x1="40000" y1="54889" x2="47167" y2="46222"/>
                          <a14:foregroundMark x1="47167" y1="46222" x2="62167" y2="44667"/>
                          <a14:foregroundMark x1="62167" y1="44667" x2="72000" y2="47778"/>
                          <a14:foregroundMark x1="72000" y1="47778" x2="63500" y2="41778"/>
                          <a14:foregroundMark x1="63500" y1="41778" x2="72167" y2="40667"/>
                          <a14:foregroundMark x1="72167" y1="40667" x2="80500" y2="42667"/>
                          <a14:foregroundMark x1="80500" y1="42667" x2="71333" y2="40667"/>
                          <a14:foregroundMark x1="71333" y1="40667" x2="76000" y2="51556"/>
                          <a14:foregroundMark x1="76000" y1="51556" x2="75833" y2="74667"/>
                          <a14:foregroundMark x1="75833" y1="74667" x2="67000" y2="79111"/>
                          <a14:foregroundMark x1="67000" y1="79111" x2="61000" y2="68222"/>
                          <a14:foregroundMark x1="61000" y1="68222" x2="60000" y2="64889"/>
                          <a14:foregroundMark x1="17833" y1="54667" x2="15000" y2="54667"/>
                          <a14:foregroundMark x1="17667" y1="53778" x2="21167" y2="43111"/>
                          <a14:foregroundMark x1="21167" y1="43111" x2="24333" y2="19556"/>
                          <a14:foregroundMark x1="24333" y1="19556" x2="18167" y2="39556"/>
                          <a14:foregroundMark x1="13667" y1="54000" x2="19833" y2="24000"/>
                          <a14:foregroundMark x1="7500" y1="76222" x2="7500" y2="76222"/>
                          <a14:foregroundMark x1="2833" y1="90667" x2="2833" y2="90667"/>
                          <a14:foregroundMark x1="2500" y1="96000" x2="2500" y2="96000"/>
                          <a14:foregroundMark x1="2500" y1="96000" x2="2500" y2="96000"/>
                          <a14:foregroundMark x1="2500" y1="96000" x2="2500" y2="96000"/>
                          <a14:foregroundMark x1="2500" y1="96000" x2="2500" y2="96000"/>
                          <a14:foregroundMark x1="1667" y1="98000" x2="9833" y2="72222"/>
                          <a14:foregroundMark x1="9833" y1="72222" x2="19000" y2="34889"/>
                          <a14:foregroundMark x1="19000" y1="34889" x2="25833" y2="28222"/>
                          <a14:foregroundMark x1="25833" y1="28222" x2="25667" y2="16667"/>
                          <a14:foregroundMark x1="25667" y1="16667" x2="69667" y2="34889"/>
                          <a14:foregroundMark x1="69667" y1="34889" x2="78333" y2="33111"/>
                          <a14:foregroundMark x1="78333" y1="33111" x2="78833" y2="36222"/>
                          <a14:foregroundMark x1="22500" y1="45556" x2="25500" y2="27111"/>
                          <a14:foregroundMark x1="26500" y1="41778" x2="39833" y2="33778"/>
                          <a14:foregroundMark x1="20000" y1="55333" x2="39167" y2="60444"/>
                          <a14:foregroundMark x1="39167" y1="60444" x2="71833" y2="76444"/>
                          <a14:foregroundMark x1="71833" y1="76444" x2="79167" y2="76889"/>
                          <a14:foregroundMark x1="40833" y1="64000" x2="40833" y2="64000"/>
                          <a14:foregroundMark x1="44000" y1="64667" x2="44000" y2="64667"/>
                          <a14:foregroundMark x1="49000" y1="67333" x2="49000" y2="67333"/>
                          <a14:foregroundMark x1="54667" y1="70444" x2="54667" y2="70444"/>
                          <a14:foregroundMark x1="63000" y1="74444" x2="63000" y2="74444"/>
                          <a14:foregroundMark x1="79833" y1="49111" x2="79000" y2="32889"/>
                          <a14:foregroundMark x1="78833" y1="31778" x2="78833" y2="31778"/>
                          <a14:foregroundMark x1="80000" y1="31778" x2="80000" y2="31778"/>
                          <a14:foregroundMark x1="56667" y1="33556" x2="56667" y2="33556"/>
                          <a14:foregroundMark x1="20667" y1="22444" x2="23000" y2="12000"/>
                          <a14:foregroundMark x1="23667" y1="10000" x2="23667" y2="10000"/>
                          <a14:foregroundMark x1="10000" y1="62000" x2="10000" y2="62000"/>
                          <a14:foregroundMark x1="11000" y1="56889" x2="11000" y2="56889"/>
                          <a14:foregroundMark x1="12000" y1="54667" x2="12000" y2="54667"/>
                          <a14:foregroundMark x1="12500" y1="52444" x2="12500" y2="52444"/>
                          <a14:foregroundMark x1="13167" y1="48667" x2="13167" y2="48667"/>
                          <a14:foregroundMark x1="13833" y1="44667" x2="13833" y2="44667"/>
                          <a14:foregroundMark x1="16333" y1="39111" x2="16333" y2="39111"/>
                          <a14:foregroundMark x1="16333" y1="38444" x2="14333" y2="46444"/>
                          <a14:foregroundMark x1="14667" y1="44444" x2="16667" y2="33333"/>
                          <a14:foregroundMark x1="16667" y1="33333" x2="16667" y2="33333"/>
                          <a14:foregroundMark x1="81333" y1="44222" x2="81333" y2="44222"/>
                          <a14:foregroundMark x1="80500" y1="34444" x2="80500" y2="3444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80991" y="1632724"/>
              <a:ext cx="770296" cy="5777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6" name="Agrupar 165">
            <a:extLst>
              <a:ext uri="{FF2B5EF4-FFF2-40B4-BE49-F238E27FC236}">
                <a16:creationId xmlns:a16="http://schemas.microsoft.com/office/drawing/2014/main" id="{F0D1623A-B636-48AF-B6AA-DB16B1B03F4C}"/>
              </a:ext>
            </a:extLst>
          </p:cNvPr>
          <p:cNvGrpSpPr/>
          <p:nvPr/>
        </p:nvGrpSpPr>
        <p:grpSpPr>
          <a:xfrm>
            <a:off x="9961123" y="1787836"/>
            <a:ext cx="1527243" cy="1662279"/>
            <a:chOff x="9961123" y="1787836"/>
            <a:chExt cx="1527243" cy="1662279"/>
          </a:xfrm>
        </p:grpSpPr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63FF389B-1CFE-43F7-91E6-8BF7CD7C816B}"/>
                </a:ext>
              </a:extLst>
            </p:cNvPr>
            <p:cNvSpPr/>
            <p:nvPr/>
          </p:nvSpPr>
          <p:spPr>
            <a:xfrm>
              <a:off x="10239848" y="1995908"/>
              <a:ext cx="997356" cy="902836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i="1" dirty="0">
                  <a:solidFill>
                    <a:schemeClr val="tx1"/>
                  </a:solidFill>
                </a:rPr>
                <a:t>Upload</a:t>
              </a:r>
              <a:r>
                <a:rPr lang="pt-BR" dirty="0">
                  <a:solidFill>
                    <a:schemeClr val="tx1"/>
                  </a:solidFill>
                </a:rPr>
                <a:t> missão</a:t>
              </a:r>
            </a:p>
          </p:txBody>
        </p:sp>
        <p:cxnSp>
          <p:nvCxnSpPr>
            <p:cNvPr id="122" name="Conector de Seta Reta 121">
              <a:extLst>
                <a:ext uri="{FF2B5EF4-FFF2-40B4-BE49-F238E27FC236}">
                  <a16:creationId xmlns:a16="http://schemas.microsoft.com/office/drawing/2014/main" id="{60694B3C-D3CA-4DF9-9651-0FC7EDBA5ED2}"/>
                </a:ext>
              </a:extLst>
            </p:cNvPr>
            <p:cNvCxnSpPr/>
            <p:nvPr/>
          </p:nvCxnSpPr>
          <p:spPr>
            <a:xfrm flipV="1">
              <a:off x="9961123" y="2898744"/>
              <a:ext cx="573932" cy="55137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5" name="Seta: para Baixo 164">
              <a:extLst>
                <a:ext uri="{FF2B5EF4-FFF2-40B4-BE49-F238E27FC236}">
                  <a16:creationId xmlns:a16="http://schemas.microsoft.com/office/drawing/2014/main" id="{D5055804-B3F9-47AA-A57D-20FD84DED7C8}"/>
                </a:ext>
              </a:extLst>
            </p:cNvPr>
            <p:cNvSpPr/>
            <p:nvPr/>
          </p:nvSpPr>
          <p:spPr>
            <a:xfrm rot="10800000">
              <a:off x="11271511" y="1787836"/>
              <a:ext cx="216855" cy="422610"/>
            </a:xfrm>
            <a:prstGeom prst="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164" name="Agrupar 163">
            <a:extLst>
              <a:ext uri="{FF2B5EF4-FFF2-40B4-BE49-F238E27FC236}">
                <a16:creationId xmlns:a16="http://schemas.microsoft.com/office/drawing/2014/main" id="{39468397-9D01-4A09-8D2C-5321C5EF487E}"/>
              </a:ext>
            </a:extLst>
          </p:cNvPr>
          <p:cNvGrpSpPr/>
          <p:nvPr/>
        </p:nvGrpSpPr>
        <p:grpSpPr>
          <a:xfrm>
            <a:off x="10376997" y="3690967"/>
            <a:ext cx="1748240" cy="1466309"/>
            <a:chOff x="10376997" y="3690967"/>
            <a:chExt cx="1748240" cy="1466309"/>
          </a:xfrm>
        </p:grpSpPr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D09BFB09-8B2A-4CFA-B7AC-2EFFC1B10274}"/>
                </a:ext>
              </a:extLst>
            </p:cNvPr>
            <p:cNvSpPr/>
            <p:nvPr/>
          </p:nvSpPr>
          <p:spPr>
            <a:xfrm>
              <a:off x="10776601" y="4254551"/>
              <a:ext cx="1227623" cy="90272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Configurar missão</a:t>
              </a:r>
            </a:p>
          </p:txBody>
        </p:sp>
        <p:cxnSp>
          <p:nvCxnSpPr>
            <p:cNvPr id="124" name="Conector de Seta Reta 123">
              <a:extLst>
                <a:ext uri="{FF2B5EF4-FFF2-40B4-BE49-F238E27FC236}">
                  <a16:creationId xmlns:a16="http://schemas.microsoft.com/office/drawing/2014/main" id="{358071A4-776A-41CD-802F-B17549C541D4}"/>
                </a:ext>
              </a:extLst>
            </p:cNvPr>
            <p:cNvCxnSpPr>
              <a:cxnSpLocks/>
              <a:stCxn id="99" idx="3"/>
            </p:cNvCxnSpPr>
            <p:nvPr/>
          </p:nvCxnSpPr>
          <p:spPr>
            <a:xfrm>
              <a:off x="10376997" y="3904720"/>
              <a:ext cx="399604" cy="34983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82" name="Picture 10" descr="Resultado de imagem para config engrenagem">
              <a:extLst>
                <a:ext uri="{FF2B5EF4-FFF2-40B4-BE49-F238E27FC236}">
                  <a16:creationId xmlns:a16="http://schemas.microsoft.com/office/drawing/2014/main" id="{F579D162-B06D-46A0-9C6B-7242D335BE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>
                          <a14:foregroundMark x1="54082" y1="38367" x2="54082" y2="38367"/>
                          <a14:foregroundMark x1="56327" y1="38776" x2="56327" y2="38776"/>
                          <a14:foregroundMark x1="56122" y1="37551" x2="56122" y2="37551"/>
                          <a14:foregroundMark x1="55306" y1="37551" x2="55306" y2="37551"/>
                          <a14:foregroundMark x1="55306" y1="37551" x2="55306" y2="37551"/>
                          <a14:foregroundMark x1="54490" y1="37551" x2="60408" y2="3816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202984" y="3690967"/>
              <a:ext cx="922253" cy="9222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3" name="Agrupar 162">
            <a:extLst>
              <a:ext uri="{FF2B5EF4-FFF2-40B4-BE49-F238E27FC236}">
                <a16:creationId xmlns:a16="http://schemas.microsoft.com/office/drawing/2014/main" id="{B3ED6F3F-77F9-443E-83ED-A3C1C738367C}"/>
              </a:ext>
            </a:extLst>
          </p:cNvPr>
          <p:cNvGrpSpPr/>
          <p:nvPr/>
        </p:nvGrpSpPr>
        <p:grpSpPr>
          <a:xfrm>
            <a:off x="6873525" y="3904720"/>
            <a:ext cx="1504164" cy="1291468"/>
            <a:chOff x="6873525" y="3904720"/>
            <a:chExt cx="1504164" cy="1291468"/>
          </a:xfrm>
        </p:grpSpPr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1CC846CE-0C74-41C8-BDF5-78ED650EB80E}"/>
                </a:ext>
              </a:extLst>
            </p:cNvPr>
            <p:cNvSpPr/>
            <p:nvPr/>
          </p:nvSpPr>
          <p:spPr>
            <a:xfrm>
              <a:off x="6873525" y="4275079"/>
              <a:ext cx="1083878" cy="92110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Limpar pontos</a:t>
              </a:r>
            </a:p>
          </p:txBody>
        </p:sp>
        <p:cxnSp>
          <p:nvCxnSpPr>
            <p:cNvPr id="143" name="Conector de Seta Reta 142">
              <a:extLst>
                <a:ext uri="{FF2B5EF4-FFF2-40B4-BE49-F238E27FC236}">
                  <a16:creationId xmlns:a16="http://schemas.microsoft.com/office/drawing/2014/main" id="{5CEFAE82-D151-4D00-BF47-24560EF3C1B2}"/>
                </a:ext>
              </a:extLst>
            </p:cNvPr>
            <p:cNvCxnSpPr>
              <a:endCxn id="99" idx="1"/>
            </p:cNvCxnSpPr>
            <p:nvPr/>
          </p:nvCxnSpPr>
          <p:spPr>
            <a:xfrm flipV="1">
              <a:off x="7957403" y="3904720"/>
              <a:ext cx="420286" cy="37035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84" name="Picture 12" descr="Resultado de imagem para vassoura desenho">
              <a:extLst>
                <a:ext uri="{FF2B5EF4-FFF2-40B4-BE49-F238E27FC236}">
                  <a16:creationId xmlns:a16="http://schemas.microsoft.com/office/drawing/2014/main" id="{666707CB-864C-4492-B4DC-3C33706AC2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3830" b="96809" l="9901" r="89901">
                          <a14:foregroundMark x1="59406" y1="88298" x2="56040" y2="68936"/>
                          <a14:foregroundMark x1="74851" y1="90638" x2="49901" y2="50426"/>
                          <a14:foregroundMark x1="62772" y1="89149" x2="65149" y2="82979"/>
                          <a14:foregroundMark x1="63366" y1="85106" x2="60396" y2="97021"/>
                          <a14:foregroundMark x1="50495" y1="49787" x2="25347" y2="383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7108" y="3926407"/>
              <a:ext cx="737959" cy="68681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1" name="Agrupar 160">
            <a:extLst>
              <a:ext uri="{FF2B5EF4-FFF2-40B4-BE49-F238E27FC236}">
                <a16:creationId xmlns:a16="http://schemas.microsoft.com/office/drawing/2014/main" id="{6365ECAB-B8F6-4F19-9D15-D5E00986A17B}"/>
              </a:ext>
            </a:extLst>
          </p:cNvPr>
          <p:cNvGrpSpPr/>
          <p:nvPr/>
        </p:nvGrpSpPr>
        <p:grpSpPr>
          <a:xfrm>
            <a:off x="8909067" y="4356132"/>
            <a:ext cx="1829459" cy="1820800"/>
            <a:chOff x="8909067" y="4356132"/>
            <a:chExt cx="1829459" cy="1820800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01664DCD-43C0-4FE6-B207-E72D605DD3C6}"/>
                </a:ext>
              </a:extLst>
            </p:cNvPr>
            <p:cNvSpPr/>
            <p:nvPr/>
          </p:nvSpPr>
          <p:spPr>
            <a:xfrm>
              <a:off x="8909067" y="5255823"/>
              <a:ext cx="951281" cy="921109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Receber pontos</a:t>
              </a:r>
            </a:p>
          </p:txBody>
        </p:sp>
        <p:cxnSp>
          <p:nvCxnSpPr>
            <p:cNvPr id="159" name="Conector de Seta Reta 158">
              <a:extLst>
                <a:ext uri="{FF2B5EF4-FFF2-40B4-BE49-F238E27FC236}">
                  <a16:creationId xmlns:a16="http://schemas.microsoft.com/office/drawing/2014/main" id="{AA183773-2ACF-4289-8D83-7DE2974E7F06}"/>
                </a:ext>
              </a:extLst>
            </p:cNvPr>
            <p:cNvCxnSpPr>
              <a:cxnSpLocks/>
              <a:stCxn id="10" idx="0"/>
              <a:endCxn id="99" idx="2"/>
            </p:cNvCxnSpPr>
            <p:nvPr/>
          </p:nvCxnSpPr>
          <p:spPr>
            <a:xfrm flipH="1" flipV="1">
              <a:off x="9377343" y="4356132"/>
              <a:ext cx="7365" cy="89969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086" name="Picture 14" descr="Resultado de imagem para receber">
              <a:extLst>
                <a:ext uri="{FF2B5EF4-FFF2-40B4-BE49-F238E27FC236}">
                  <a16:creationId xmlns:a16="http://schemas.microsoft.com/office/drawing/2014/main" id="{9F363CD4-AB08-43C0-A981-CF1F050F957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>
              <a:extLst>
                <a:ext uri="{BEBA8EAE-BF5A-486C-A8C5-ECC9F3942E4B}">
                  <a14:imgProps xmlns:a14="http://schemas.microsoft.com/office/drawing/2010/main">
                    <a14:imgLayer r:embed="rId16">
                      <a14:imgEffect>
                        <a14:backgroundRemoval t="10000" b="98000" l="9972" r="89888">
                          <a14:foregroundMark x1="23596" y1="74000" x2="30478" y2="81429"/>
                          <a14:foregroundMark x1="32022" y1="98000" x2="32022" y2="98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79" t="45141" r="20979"/>
            <a:stretch/>
          </p:blipFill>
          <p:spPr bwMode="auto">
            <a:xfrm>
              <a:off x="9885238" y="5598993"/>
              <a:ext cx="853288" cy="3964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60" name="Agrupar 159">
              <a:extLst>
                <a:ext uri="{FF2B5EF4-FFF2-40B4-BE49-F238E27FC236}">
                  <a16:creationId xmlns:a16="http://schemas.microsoft.com/office/drawing/2014/main" id="{B0F3A7D8-B1E6-47DE-9B9E-E03882E77729}"/>
                </a:ext>
              </a:extLst>
            </p:cNvPr>
            <p:cNvGrpSpPr/>
            <p:nvPr/>
          </p:nvGrpSpPr>
          <p:grpSpPr>
            <a:xfrm>
              <a:off x="10179917" y="5067980"/>
              <a:ext cx="353151" cy="520980"/>
              <a:chOff x="5657690" y="3044634"/>
              <a:chExt cx="828271" cy="926461"/>
            </a:xfrm>
          </p:grpSpPr>
          <p:pic>
            <p:nvPicPr>
              <p:cNvPr id="3088" name="Picture 16" descr="Resultado de imagem para marcador google">
                <a:extLst>
                  <a:ext uri="{FF2B5EF4-FFF2-40B4-BE49-F238E27FC236}">
                    <a16:creationId xmlns:a16="http://schemas.microsoft.com/office/drawing/2014/main" id="{F759D7D3-C59A-4F77-A8C1-04CD41F1D9C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58441" y="3044634"/>
                <a:ext cx="475120" cy="7687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0" name="Picture 16" descr="Resultado de imagem para marcador google">
                <a:extLst>
                  <a:ext uri="{FF2B5EF4-FFF2-40B4-BE49-F238E27FC236}">
                    <a16:creationId xmlns:a16="http://schemas.microsoft.com/office/drawing/2014/main" id="{C8F87EB1-8C89-4BA9-A3C7-8CFDE0CAC0E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10841" y="3197034"/>
                <a:ext cx="475120" cy="7687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71" name="Picture 16" descr="Resultado de imagem para marcador google">
                <a:extLst>
                  <a:ext uri="{FF2B5EF4-FFF2-40B4-BE49-F238E27FC236}">
                    <a16:creationId xmlns:a16="http://schemas.microsoft.com/office/drawing/2014/main" id="{B19C88E5-A371-44CC-AA8C-AF32EAFF2D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57690" y="3202363"/>
                <a:ext cx="475120" cy="7687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74" name="Agrupar 173">
            <a:extLst>
              <a:ext uri="{FF2B5EF4-FFF2-40B4-BE49-F238E27FC236}">
                <a16:creationId xmlns:a16="http://schemas.microsoft.com/office/drawing/2014/main" id="{F8876017-1DFA-4630-86AE-11F873F5EB89}"/>
              </a:ext>
            </a:extLst>
          </p:cNvPr>
          <p:cNvGrpSpPr/>
          <p:nvPr/>
        </p:nvGrpSpPr>
        <p:grpSpPr>
          <a:xfrm>
            <a:off x="4532054" y="2637822"/>
            <a:ext cx="1981828" cy="1260067"/>
            <a:chOff x="4532054" y="2637822"/>
            <a:chExt cx="1981828" cy="1260067"/>
          </a:xfrm>
        </p:grpSpPr>
        <p:sp>
          <p:nvSpPr>
            <p:cNvPr id="49" name="Retângulo 48">
              <a:extLst>
                <a:ext uri="{FF2B5EF4-FFF2-40B4-BE49-F238E27FC236}">
                  <a16:creationId xmlns:a16="http://schemas.microsoft.com/office/drawing/2014/main" id="{0642EB00-0F7B-49B6-996F-39F53C2D1F61}"/>
                </a:ext>
              </a:extLst>
            </p:cNvPr>
            <p:cNvSpPr/>
            <p:nvPr/>
          </p:nvSpPr>
          <p:spPr>
            <a:xfrm>
              <a:off x="4532054" y="3002342"/>
              <a:ext cx="152713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Posição/Orientação</a:t>
              </a:r>
            </a:p>
          </p:txBody>
        </p:sp>
        <p:pic>
          <p:nvPicPr>
            <p:cNvPr id="3090" name="Picture 18" descr="Resultado de imagem para oculos desenho">
              <a:extLst>
                <a:ext uri="{FF2B5EF4-FFF2-40B4-BE49-F238E27FC236}">
                  <a16:creationId xmlns:a16="http://schemas.microsoft.com/office/drawing/2014/main" id="{04DE257C-2099-4A65-8CCE-E4F9259BE7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8">
              <a:extLst>
                <a:ext uri="{BEBA8EAE-BF5A-486C-A8C5-ECC9F3942E4B}">
                  <a14:imgProps xmlns:a14="http://schemas.microsoft.com/office/drawing/2010/main">
                    <a14:imgLayer r:embed="rId19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61675" y="2637822"/>
              <a:ext cx="1152207" cy="6868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039741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Resultado de imagem para usuÃ¡rio simbolo">
            <a:extLst>
              <a:ext uri="{FF2B5EF4-FFF2-40B4-BE49-F238E27FC236}">
                <a16:creationId xmlns:a16="http://schemas.microsoft.com/office/drawing/2014/main" id="{2F8C2F2B-E071-4D50-A081-3353DFBF82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00" b="98222" l="9778" r="89778">
                        <a14:foregroundMark x1="26222" y1="33778" x2="27111" y2="36000"/>
                        <a14:foregroundMark x1="31111" y1="10222" x2="53333" y2="4000"/>
                        <a14:foregroundMark x1="53333" y1="4000" x2="67111" y2="9778"/>
                        <a14:foregroundMark x1="20000" y1="84000" x2="37333" y2="98667"/>
                        <a14:foregroundMark x1="37333" y1="98667" x2="61333" y2="98222"/>
                        <a14:foregroundMark x1="61333" y1="98222" x2="75111" y2="937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8093" y="1695495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E93B4E99-D697-495D-9A27-70C50B95B145}"/>
              </a:ext>
            </a:extLst>
          </p:cNvPr>
          <p:cNvSpPr/>
          <p:nvPr/>
        </p:nvSpPr>
        <p:spPr>
          <a:xfrm>
            <a:off x="7942076" y="4637981"/>
            <a:ext cx="1602558" cy="89554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Criar árvore hierárquica</a:t>
            </a:r>
          </a:p>
        </p:txBody>
      </p:sp>
      <p:grpSp>
        <p:nvGrpSpPr>
          <p:cNvPr id="21" name="Agrupar 20">
            <a:extLst>
              <a:ext uri="{FF2B5EF4-FFF2-40B4-BE49-F238E27FC236}">
                <a16:creationId xmlns:a16="http://schemas.microsoft.com/office/drawing/2014/main" id="{A77157A6-3C49-44B4-B235-37F500FD6281}"/>
              </a:ext>
            </a:extLst>
          </p:cNvPr>
          <p:cNvGrpSpPr/>
          <p:nvPr/>
        </p:nvGrpSpPr>
        <p:grpSpPr>
          <a:xfrm>
            <a:off x="2949016" y="2735441"/>
            <a:ext cx="1748219" cy="1203494"/>
            <a:chOff x="2949016" y="2735441"/>
            <a:chExt cx="1748219" cy="1203494"/>
          </a:xfrm>
        </p:grpSpPr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403AB116-F3E6-4E84-8EB4-2D7B575F1251}"/>
                </a:ext>
              </a:extLst>
            </p:cNvPr>
            <p:cNvSpPr/>
            <p:nvPr/>
          </p:nvSpPr>
          <p:spPr>
            <a:xfrm>
              <a:off x="2949016" y="3043388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Selecionar modelo</a:t>
              </a:r>
            </a:p>
          </p:txBody>
        </p:sp>
        <p:pic>
          <p:nvPicPr>
            <p:cNvPr id="4098" name="Picture 2" descr="SketchUp">
              <a:extLst>
                <a:ext uri="{FF2B5EF4-FFF2-40B4-BE49-F238E27FC236}">
                  <a16:creationId xmlns:a16="http://schemas.microsoft.com/office/drawing/2014/main" id="{4737AFCB-AF72-4C0A-AA09-4DE112C24F0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78667" b="-3041"/>
            <a:stretch/>
          </p:blipFill>
          <p:spPr bwMode="auto">
            <a:xfrm>
              <a:off x="4248269" y="2735441"/>
              <a:ext cx="448966" cy="4691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B85E3DEF-03AB-4804-8226-EF3D069B32B0}"/>
              </a:ext>
            </a:extLst>
          </p:cNvPr>
          <p:cNvGrpSpPr/>
          <p:nvPr/>
        </p:nvGrpSpPr>
        <p:grpSpPr>
          <a:xfrm>
            <a:off x="5445546" y="4105074"/>
            <a:ext cx="1921184" cy="1428454"/>
            <a:chOff x="5445546" y="4105074"/>
            <a:chExt cx="1921184" cy="1428454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27A7E200-BA6B-4987-8C2A-29EB3CFC26B9}"/>
                </a:ext>
              </a:extLst>
            </p:cNvPr>
            <p:cNvSpPr/>
            <p:nvPr/>
          </p:nvSpPr>
          <p:spPr>
            <a:xfrm>
              <a:off x="5445546" y="4637981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Criar </a:t>
              </a:r>
              <a:r>
                <a:rPr lang="pt-BR" i="1" dirty="0">
                  <a:solidFill>
                    <a:schemeClr val="tx1"/>
                  </a:solidFill>
                </a:rPr>
                <a:t>grid </a:t>
              </a:r>
              <a:r>
                <a:rPr lang="pt-BR" dirty="0">
                  <a:solidFill>
                    <a:schemeClr val="tx1"/>
                  </a:solidFill>
                </a:rPr>
                <a:t>de </a:t>
              </a:r>
              <a:r>
                <a:rPr lang="pt-BR" i="1" dirty="0">
                  <a:solidFill>
                    <a:schemeClr val="tx1"/>
                  </a:solidFill>
                </a:rPr>
                <a:t>voxels</a:t>
              </a:r>
            </a:p>
          </p:txBody>
        </p:sp>
        <p:pic>
          <p:nvPicPr>
            <p:cNvPr id="4100" name="Picture 4" descr="http://www.patrickmin.com/images/1001_vox_small.jpg">
              <a:extLst>
                <a:ext uri="{FF2B5EF4-FFF2-40B4-BE49-F238E27FC236}">
                  <a16:creationId xmlns:a16="http://schemas.microsoft.com/office/drawing/2014/main" id="{91E73AB9-83C0-41E3-A11D-833D29B669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9302" b="89922" l="4762" r="89947">
                          <a14:foregroundMark x1="14815" y1="83721" x2="16931" y2="43411"/>
                          <a14:foregroundMark x1="8466" y1="49612" x2="4762" y2="4806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2786" y="4105074"/>
              <a:ext cx="1023944" cy="698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5" name="Espaço Reservado para Conteúdo 4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9029F453-CD44-4ACF-8C18-AB911A574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4167" b="57315" l="44896" r="70313">
                        <a14:foregroundMark x1="48958" y1="25741" x2="53750" y2="28056"/>
                        <a14:foregroundMark x1="53750" y1="28056" x2="49479" y2="25185"/>
                        <a14:foregroundMark x1="49479" y1="25185" x2="47240" y2="25463"/>
                        <a14:foregroundMark x1="51510" y1="26667" x2="63594" y2="24259"/>
                        <a14:foregroundMark x1="44896" y1="30648" x2="49219" y2="31944"/>
                        <a14:foregroundMark x1="49219" y1="31944" x2="44896" y2="34630"/>
                        <a14:foregroundMark x1="44896" y1="34630" x2="44896" y2="34630"/>
                        <a14:foregroundMark x1="46042" y1="35556" x2="46042" y2="3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055" t="22387" r="26717" b="38729"/>
          <a:stretch/>
        </p:blipFill>
        <p:spPr>
          <a:xfrm>
            <a:off x="9172430" y="4246882"/>
            <a:ext cx="744408" cy="557074"/>
          </a:xfrm>
        </p:spPr>
      </p:pic>
      <p:grpSp>
        <p:nvGrpSpPr>
          <p:cNvPr id="22" name="Agrupar 21">
            <a:extLst>
              <a:ext uri="{FF2B5EF4-FFF2-40B4-BE49-F238E27FC236}">
                <a16:creationId xmlns:a16="http://schemas.microsoft.com/office/drawing/2014/main" id="{BFFCCB50-3D9E-4E6E-8509-FF49BF6AC32A}"/>
              </a:ext>
            </a:extLst>
          </p:cNvPr>
          <p:cNvGrpSpPr/>
          <p:nvPr/>
        </p:nvGrpSpPr>
        <p:grpSpPr>
          <a:xfrm>
            <a:off x="2949016" y="4246882"/>
            <a:ext cx="1890231" cy="1258359"/>
            <a:chOff x="2949016" y="4246882"/>
            <a:chExt cx="1890231" cy="1258359"/>
          </a:xfrm>
        </p:grpSpPr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7BFC59D1-82F9-43BC-BA5B-2CDC6A16B96C}"/>
                </a:ext>
              </a:extLst>
            </p:cNvPr>
            <p:cNvSpPr/>
            <p:nvPr/>
          </p:nvSpPr>
          <p:spPr>
            <a:xfrm>
              <a:off x="2949016" y="4609694"/>
              <a:ext cx="160255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Converter para STL</a:t>
              </a:r>
            </a:p>
          </p:txBody>
        </p:sp>
        <p:pic>
          <p:nvPicPr>
            <p:cNvPr id="27" name="Imagem 26" descr="Uma imagem contendo equipamentos eletrônicos, captura de tela, mostrador&#10;&#10;Descrição gerada automaticamente">
              <a:extLst>
                <a:ext uri="{FF2B5EF4-FFF2-40B4-BE49-F238E27FC236}">
                  <a16:creationId xmlns:a16="http://schemas.microsoft.com/office/drawing/2014/main" id="{B36B05E7-C4B3-4ED3-ACA7-555190213D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20370" b="79815" l="28750" r="72188">
                          <a14:foregroundMark x1="39948" y1="56389" x2="28958" y2="51019"/>
                          <a14:foregroundMark x1="28958" y1="51019" x2="30885" y2="50741"/>
                          <a14:foregroundMark x1="32448" y1="49444" x2="31344" y2="44300"/>
                          <a14:foregroundMark x1="30938" y1="43414" x2="30938" y2="41204"/>
                          <a14:foregroundMark x1="30312" y1="22685" x2="30312" y2="22685"/>
                          <a14:foregroundMark x1="30469" y1="21667" x2="30469" y2="21667"/>
                          <a14:foregroundMark x1="30469" y1="20556" x2="30469" y2="20556"/>
                          <a14:foregroundMark x1="30469" y1="20556" x2="30469" y2="20556"/>
                          <a14:foregroundMark x1="43334" y1="47037" x2="65417" y2="62130"/>
                          <a14:foregroundMark x1="41979" y1="46111" x2="43334" y2="47037"/>
                          <a14:foregroundMark x1="64688" y1="79815" x2="68490" y2="76759"/>
                          <a14:foregroundMark x1="68490" y1="76759" x2="68802" y2="75741"/>
                          <a14:foregroundMark x1="69635" y1="66667" x2="70365" y2="60370"/>
                          <a14:foregroundMark x1="71979" y1="60370" x2="71979" y2="60370"/>
                          <a14:foregroundMark x1="72188" y1="59815" x2="72188" y2="59815"/>
                          <a14:foregroundMark x1="66615" y1="29907" x2="66615" y2="29907"/>
                          <a14:foregroundMark x1="66771" y1="25463" x2="66771" y2="25463"/>
                          <a14:foregroundMark x1="66543" y1="27031" x2="65052" y2="44074"/>
                          <a14:foregroundMark x1="66875" y1="23241" x2="66633" y2="26004"/>
                          <a14:foregroundMark x1="61198" y1="40000" x2="61979" y2="21944"/>
                          <a14:foregroundMark x1="30000" y1="20278" x2="36979" y2="20093"/>
                          <a14:foregroundMark x1="36979" y1="20093" x2="46458" y2="22037"/>
                          <a14:foregroundMark x1="46458" y1="22037" x2="58906" y2="20370"/>
                          <a14:foregroundMark x1="58906" y1="20370" x2="63177" y2="23333"/>
                          <a14:foregroundMark x1="63177" y1="23333" x2="67969" y2="23241"/>
                          <a14:foregroundMark x1="67969" y1="23241" x2="68229" y2="23241"/>
                          <a14:foregroundMark x1="61927" y1="22500" x2="31458" y2="20648"/>
                          <a14:backgroundMark x1="36146" y1="32778" x2="34323" y2="25463"/>
                          <a14:backgroundMark x1="41979" y1="28796" x2="50781" y2="25185"/>
                          <a14:backgroundMark x1="50781" y1="25185" x2="55000" y2="24907"/>
                          <a14:backgroundMark x1="55000" y1="24907" x2="59062" y2="25741"/>
                          <a14:backgroundMark x1="59062" y1="25741" x2="59583" y2="26389"/>
                          <a14:backgroundMark x1="64635" y1="28796" x2="64063" y2="26667"/>
                          <a14:backgroundMark x1="59844" y1="34815" x2="55469" y2="37593"/>
                          <a14:backgroundMark x1="55469" y1="37593" x2="50938" y2="36019"/>
                          <a14:backgroundMark x1="50938" y1="36019" x2="50208" y2="35278"/>
                          <a14:backgroundMark x1="63281" y1="48519" x2="63177" y2="42963"/>
                          <a14:backgroundMark x1="64010" y1="39537" x2="64167" y2="38796"/>
                          <a14:backgroundMark x1="63490" y1="31574" x2="64010" y2="25463"/>
                          <a14:backgroundMark x1="59531" y1="27870" x2="60469" y2="25370"/>
                          <a14:backgroundMark x1="66406" y1="25370" x2="65833" y2="25370"/>
                          <a14:backgroundMark x1="65417" y1="54722" x2="65521" y2="51852"/>
                          <a14:backgroundMark x1="44427" y1="47037" x2="44427" y2="47037"/>
                          <a14:backgroundMark x1="31458" y1="46111" x2="30885" y2="4166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84" t="17162" r="26197" b="15745"/>
            <a:stretch/>
          </p:blipFill>
          <p:spPr>
            <a:xfrm>
              <a:off x="3986018" y="4246882"/>
              <a:ext cx="853229" cy="71052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</p:grp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BAFBD410-54ED-4E7D-94C0-BFDB1A9A9326}"/>
              </a:ext>
            </a:extLst>
          </p:cNvPr>
          <p:cNvGrpSpPr/>
          <p:nvPr/>
        </p:nvGrpSpPr>
        <p:grpSpPr>
          <a:xfrm>
            <a:off x="7942076" y="2721317"/>
            <a:ext cx="1911652" cy="1226602"/>
            <a:chOff x="7942076" y="2721317"/>
            <a:chExt cx="1911652" cy="1226602"/>
          </a:xfrm>
        </p:grpSpPr>
        <p:sp>
          <p:nvSpPr>
            <p:cNvPr id="12" name="Retângulo 11">
              <a:extLst>
                <a:ext uri="{FF2B5EF4-FFF2-40B4-BE49-F238E27FC236}">
                  <a16:creationId xmlns:a16="http://schemas.microsoft.com/office/drawing/2014/main" id="{7347C948-C72E-4977-9D81-F4892723E530}"/>
                </a:ext>
              </a:extLst>
            </p:cNvPr>
            <p:cNvSpPr/>
            <p:nvPr/>
          </p:nvSpPr>
          <p:spPr>
            <a:xfrm>
              <a:off x="7942076" y="3052372"/>
              <a:ext cx="1527138" cy="895547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Carregar modelo no Gazebo</a:t>
              </a:r>
            </a:p>
          </p:txBody>
        </p:sp>
        <p:pic>
          <p:nvPicPr>
            <p:cNvPr id="4106" name="Picture 10" descr="gazebo_big">
              <a:extLst>
                <a:ext uri="{FF2B5EF4-FFF2-40B4-BE49-F238E27FC236}">
                  <a16:creationId xmlns:a16="http://schemas.microsoft.com/office/drawing/2014/main" id="{9EE406FD-1A90-4ECA-96F6-595A8164C08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-15513" b="18559"/>
            <a:stretch/>
          </p:blipFill>
          <p:spPr bwMode="auto">
            <a:xfrm>
              <a:off x="9376647" y="2721317"/>
              <a:ext cx="477081" cy="48325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87124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2CE22232-0AE8-4E62-848F-B3A0C56A7C2A}"/>
              </a:ext>
            </a:extLst>
          </p:cNvPr>
          <p:cNvSpPr/>
          <p:nvPr/>
        </p:nvSpPr>
        <p:spPr>
          <a:xfrm>
            <a:off x="2124125" y="1933793"/>
            <a:ext cx="1999308" cy="90282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Aguardar Octomap</a:t>
            </a:r>
          </a:p>
        </p:txBody>
      </p:sp>
      <p:pic>
        <p:nvPicPr>
          <p:cNvPr id="55" name="Espaço Reservado para Conteúdo 4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A3AADD77-00FB-4E6E-8397-109A6091C6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4167" b="57315" l="44896" r="70313">
                        <a14:foregroundMark x1="48958" y1="25741" x2="53750" y2="28056"/>
                        <a14:foregroundMark x1="53750" y1="28056" x2="49479" y2="25185"/>
                        <a14:foregroundMark x1="49479" y1="25185" x2="47240" y2="25463"/>
                        <a14:foregroundMark x1="51510" y1="26667" x2="63594" y2="24259"/>
                        <a14:foregroundMark x1="44896" y1="30648" x2="49219" y2="31944"/>
                        <a14:foregroundMark x1="49219" y1="31944" x2="44896" y2="34630"/>
                        <a14:foregroundMark x1="44896" y1="34630" x2="44896" y2="34630"/>
                        <a14:foregroundMark x1="46042" y1="35556" x2="46042" y2="3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055" t="22387" r="26717" b="38729"/>
          <a:stretch/>
        </p:blipFill>
        <p:spPr>
          <a:xfrm>
            <a:off x="3564475" y="1602426"/>
            <a:ext cx="744408" cy="557074"/>
          </a:xfrm>
        </p:spPr>
      </p:pic>
      <p:grpSp>
        <p:nvGrpSpPr>
          <p:cNvPr id="61" name="Agrupar 60">
            <a:extLst>
              <a:ext uri="{FF2B5EF4-FFF2-40B4-BE49-F238E27FC236}">
                <a16:creationId xmlns:a16="http://schemas.microsoft.com/office/drawing/2014/main" id="{076563BA-0A19-4357-A980-CC11D67A9EDE}"/>
              </a:ext>
            </a:extLst>
          </p:cNvPr>
          <p:cNvGrpSpPr/>
          <p:nvPr/>
        </p:nvGrpSpPr>
        <p:grpSpPr>
          <a:xfrm>
            <a:off x="6875063" y="2790594"/>
            <a:ext cx="2294230" cy="1206975"/>
            <a:chOff x="6875063" y="2790594"/>
            <a:chExt cx="2294230" cy="1206975"/>
          </a:xfrm>
        </p:grpSpPr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6BCFC464-395E-4963-A08C-F6819412AB8B}"/>
                </a:ext>
              </a:extLst>
            </p:cNvPr>
            <p:cNvSpPr/>
            <p:nvPr/>
          </p:nvSpPr>
          <p:spPr>
            <a:xfrm>
              <a:off x="6875063" y="3094744"/>
              <a:ext cx="1999308" cy="90282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Atualizar </a:t>
              </a:r>
              <a:r>
                <a:rPr lang="pt-BR" i="1" dirty="0">
                  <a:solidFill>
                    <a:schemeClr val="tx1"/>
                  </a:solidFill>
                </a:rPr>
                <a:t>Planning </a:t>
              </a:r>
              <a:r>
                <a:rPr lang="pt-BR" i="1" dirty="0" err="1">
                  <a:solidFill>
                    <a:schemeClr val="tx1"/>
                  </a:solidFill>
                </a:rPr>
                <a:t>Scene</a:t>
              </a:r>
              <a:endParaRPr lang="pt-BR" dirty="0">
                <a:solidFill>
                  <a:schemeClr val="tx1"/>
                </a:solidFill>
              </a:endParaRPr>
            </a:p>
          </p:txBody>
        </p:sp>
        <p:cxnSp>
          <p:nvCxnSpPr>
            <p:cNvPr id="41" name="Conector de Seta Reta 40">
              <a:extLst>
                <a:ext uri="{FF2B5EF4-FFF2-40B4-BE49-F238E27FC236}">
                  <a16:creationId xmlns:a16="http://schemas.microsoft.com/office/drawing/2014/main" id="{B15A0475-FFFD-4192-8733-FDC5F349925A}"/>
                </a:ext>
              </a:extLst>
            </p:cNvPr>
            <p:cNvCxnSpPr>
              <a:cxnSpLocks/>
              <a:stCxn id="33" idx="2"/>
              <a:endCxn id="34" idx="0"/>
            </p:cNvCxnSpPr>
            <p:nvPr/>
          </p:nvCxnSpPr>
          <p:spPr>
            <a:xfrm>
              <a:off x="7874717" y="2836620"/>
              <a:ext cx="0" cy="25812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124" name="Picture 4" descr="Resultado de imagem para atualizar">
              <a:extLst>
                <a:ext uri="{FF2B5EF4-FFF2-40B4-BE49-F238E27FC236}">
                  <a16:creationId xmlns:a16="http://schemas.microsoft.com/office/drawing/2014/main" id="{814E03AF-5421-4576-A82C-7799B8D292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61" b="89844" l="5566" r="94727">
                          <a14:foregroundMark x1="17578" y1="50586" x2="24707" y2="37012"/>
                          <a14:foregroundMark x1="24707" y1="37012" x2="24707" y2="37012"/>
                          <a14:foregroundMark x1="5664" y1="36133" x2="5664" y2="42188"/>
                          <a14:foregroundMark x1="88281" y1="53418" x2="68652" y2="78027"/>
                          <a14:foregroundMark x1="68652" y1="78027" x2="63574" y2="81348"/>
                          <a14:foregroundMark x1="92480" y1="55957" x2="94727" y2="5986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79448" y="2790594"/>
              <a:ext cx="589845" cy="5898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120" name="Agrupar 5119">
            <a:extLst>
              <a:ext uri="{FF2B5EF4-FFF2-40B4-BE49-F238E27FC236}">
                <a16:creationId xmlns:a16="http://schemas.microsoft.com/office/drawing/2014/main" id="{41138FD7-8556-46A1-BC8C-B1088D2E56C5}"/>
              </a:ext>
            </a:extLst>
          </p:cNvPr>
          <p:cNvGrpSpPr/>
          <p:nvPr/>
        </p:nvGrpSpPr>
        <p:grpSpPr>
          <a:xfrm>
            <a:off x="6875063" y="2385208"/>
            <a:ext cx="2375469" cy="3934259"/>
            <a:chOff x="6875063" y="2385208"/>
            <a:chExt cx="2375469" cy="3934259"/>
          </a:xfrm>
        </p:grpSpPr>
        <p:sp>
          <p:nvSpPr>
            <p:cNvPr id="36" name="Retângulo 35">
              <a:extLst>
                <a:ext uri="{FF2B5EF4-FFF2-40B4-BE49-F238E27FC236}">
                  <a16:creationId xmlns:a16="http://schemas.microsoft.com/office/drawing/2014/main" id="{B3F66E09-554E-45E6-8E5C-53B066C8EB07}"/>
                </a:ext>
              </a:extLst>
            </p:cNvPr>
            <p:cNvSpPr/>
            <p:nvPr/>
          </p:nvSpPr>
          <p:spPr>
            <a:xfrm>
              <a:off x="6875063" y="5416642"/>
              <a:ext cx="1999308" cy="90282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Aguardar 0.25 s</a:t>
              </a:r>
              <a:endParaRPr lang="pt-BR" i="1" dirty="0">
                <a:solidFill>
                  <a:schemeClr val="tx1"/>
                </a:solidFill>
              </a:endParaRPr>
            </a:p>
          </p:txBody>
        </p:sp>
        <p:cxnSp>
          <p:nvCxnSpPr>
            <p:cNvPr id="38" name="Conector: Angulado 37">
              <a:extLst>
                <a:ext uri="{FF2B5EF4-FFF2-40B4-BE49-F238E27FC236}">
                  <a16:creationId xmlns:a16="http://schemas.microsoft.com/office/drawing/2014/main" id="{3A94AC93-8F8C-44AB-96A2-D1FE331EE2C9}"/>
                </a:ext>
              </a:extLst>
            </p:cNvPr>
            <p:cNvCxnSpPr>
              <a:stCxn id="36" idx="3"/>
              <a:endCxn id="33" idx="3"/>
            </p:cNvCxnSpPr>
            <p:nvPr/>
          </p:nvCxnSpPr>
          <p:spPr>
            <a:xfrm flipV="1">
              <a:off x="8874371" y="2385208"/>
              <a:ext cx="12700" cy="3482847"/>
            </a:xfrm>
            <a:prstGeom prst="bentConnector3">
              <a:avLst>
                <a:gd name="adj1" fmla="val 5123071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de Seta Reta 44">
              <a:extLst>
                <a:ext uri="{FF2B5EF4-FFF2-40B4-BE49-F238E27FC236}">
                  <a16:creationId xmlns:a16="http://schemas.microsoft.com/office/drawing/2014/main" id="{138B31CA-0651-4714-9339-61428A5D2BCA}"/>
                </a:ext>
              </a:extLst>
            </p:cNvPr>
            <p:cNvCxnSpPr>
              <a:stCxn id="32" idx="2"/>
              <a:endCxn id="36" idx="0"/>
            </p:cNvCxnSpPr>
            <p:nvPr/>
          </p:nvCxnSpPr>
          <p:spPr>
            <a:xfrm>
              <a:off x="7874717" y="5158518"/>
              <a:ext cx="0" cy="25812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9" name="Picture 8" descr="Resultado de imagem para relogio esperando">
              <a:extLst>
                <a:ext uri="{FF2B5EF4-FFF2-40B4-BE49-F238E27FC236}">
                  <a16:creationId xmlns:a16="http://schemas.microsoft.com/office/drawing/2014/main" id="{D4894897-D6A6-4CD1-BCD1-90E8594F64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885" b="99012" l="2930" r="95508">
                          <a14:foregroundMark x1="14453" y1="96046" x2="57031" y2="59143"/>
                          <a14:foregroundMark x1="57031" y1="59143" x2="10938" y2="74465"/>
                          <a14:foregroundMark x1="10938" y1="74465" x2="10059" y2="73806"/>
                          <a14:foregroundMark x1="15332" y1="85667" x2="50879" y2="40362"/>
                          <a14:foregroundMark x1="50879" y1="40362" x2="21484" y2="94563"/>
                          <a14:foregroundMark x1="21484" y1="94563" x2="20605" y2="94563"/>
                          <a14:foregroundMark x1="54199" y1="94563" x2="18359" y2="49918"/>
                          <a14:foregroundMark x1="18359" y1="49918" x2="60352" y2="66227"/>
                          <a14:foregroundMark x1="88672" y1="99012" x2="60742" y2="31960"/>
                          <a14:foregroundMark x1="60742" y1="31960" x2="40039" y2="42504"/>
                          <a14:foregroundMark x1="95703" y1="94563" x2="86914" y2="67710"/>
                          <a14:foregroundMark x1="7422" y1="97529" x2="10938" y2="61779"/>
                          <a14:foregroundMark x1="58594" y1="81219" x2="70996" y2="81219"/>
                          <a14:foregroundMark x1="11816" y1="61779" x2="2930" y2="99012"/>
                          <a14:foregroundMark x1="51563" y1="73806" x2="71875" y2="9159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07316" y="5287580"/>
              <a:ext cx="643216" cy="3812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769C3842-B8A1-409A-A9B2-AE3A5405A7E9}"/>
              </a:ext>
            </a:extLst>
          </p:cNvPr>
          <p:cNvGrpSpPr/>
          <p:nvPr/>
        </p:nvGrpSpPr>
        <p:grpSpPr>
          <a:xfrm>
            <a:off x="6875063" y="3997569"/>
            <a:ext cx="2209985" cy="1160949"/>
            <a:chOff x="6875063" y="3997569"/>
            <a:chExt cx="2209985" cy="1160949"/>
          </a:xfrm>
        </p:grpSpPr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742562E0-EC21-4C68-A075-9880E5B4221E}"/>
                </a:ext>
              </a:extLst>
            </p:cNvPr>
            <p:cNvSpPr/>
            <p:nvPr/>
          </p:nvSpPr>
          <p:spPr>
            <a:xfrm>
              <a:off x="6875063" y="4255693"/>
              <a:ext cx="1999308" cy="90282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Publicar </a:t>
              </a:r>
              <a:r>
                <a:rPr lang="pt-BR" i="1" dirty="0">
                  <a:solidFill>
                    <a:schemeClr val="tx1"/>
                  </a:solidFill>
                </a:rPr>
                <a:t>Planning </a:t>
              </a:r>
              <a:r>
                <a:rPr lang="pt-BR" i="1" dirty="0" err="1">
                  <a:solidFill>
                    <a:schemeClr val="tx1"/>
                  </a:solidFill>
                </a:rPr>
                <a:t>Scene</a:t>
              </a:r>
              <a:endParaRPr lang="pt-BR" i="1" dirty="0">
                <a:solidFill>
                  <a:schemeClr val="tx1"/>
                </a:solidFill>
              </a:endParaRPr>
            </a:p>
          </p:txBody>
        </p:sp>
        <p:cxnSp>
          <p:nvCxnSpPr>
            <p:cNvPr id="43" name="Conector de Seta Reta 42">
              <a:extLst>
                <a:ext uri="{FF2B5EF4-FFF2-40B4-BE49-F238E27FC236}">
                  <a16:creationId xmlns:a16="http://schemas.microsoft.com/office/drawing/2014/main" id="{58A3E03B-1A0A-4E92-86B4-568C7C00CCB9}"/>
                </a:ext>
              </a:extLst>
            </p:cNvPr>
            <p:cNvCxnSpPr>
              <a:stCxn id="34" idx="2"/>
              <a:endCxn id="32" idx="0"/>
            </p:cNvCxnSpPr>
            <p:nvPr/>
          </p:nvCxnSpPr>
          <p:spPr>
            <a:xfrm>
              <a:off x="7874717" y="3997569"/>
              <a:ext cx="0" cy="25812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126" name="Picture 6" descr="Resultado de imagem para publish">
              <a:extLst>
                <a:ext uri="{FF2B5EF4-FFF2-40B4-BE49-F238E27FC236}">
                  <a16:creationId xmlns:a16="http://schemas.microsoft.com/office/drawing/2014/main" id="{89813984-0DD6-4D25-9224-53809CE5BA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5460" b="92529" l="1815" r="94355">
                          <a14:foregroundMark x1="7460" y1="60345" x2="6452" y2="25862"/>
                          <a14:foregroundMark x1="52218" y1="9195" x2="44758" y2="5747"/>
                          <a14:foregroundMark x1="1815" y1="24425" x2="2823" y2="34770"/>
                          <a14:foregroundMark x1="47177" y1="37931" x2="53427" y2="43678"/>
                          <a14:foregroundMark x1="14315" y1="31609" x2="51008" y2="21264"/>
                          <a14:foregroundMark x1="49194" y1="23563" x2="18347" y2="35632"/>
                          <a14:foregroundMark x1="89315" y1="60345" x2="94355" y2="73276"/>
                          <a14:foregroundMark x1="94355" y1="73276" x2="94355" y2="73563"/>
                          <a14:foregroundMark x1="82258" y1="92529" x2="82258" y2="92529"/>
                          <a14:foregroundMark x1="84677" y1="92529" x2="84677" y2="92529"/>
                          <a14:foregroundMark x1="24395" y1="38793" x2="17944" y2="3793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06750" y="4135752"/>
              <a:ext cx="578298" cy="4057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8" name="Agrupar 57">
            <a:extLst>
              <a:ext uri="{FF2B5EF4-FFF2-40B4-BE49-F238E27FC236}">
                <a16:creationId xmlns:a16="http://schemas.microsoft.com/office/drawing/2014/main" id="{BD840C6B-8BA6-478A-A573-6BBE930C6546}"/>
              </a:ext>
            </a:extLst>
          </p:cNvPr>
          <p:cNvGrpSpPr/>
          <p:nvPr/>
        </p:nvGrpSpPr>
        <p:grpSpPr>
          <a:xfrm>
            <a:off x="6498902" y="1584852"/>
            <a:ext cx="2991418" cy="1251768"/>
            <a:chOff x="6498902" y="1584852"/>
            <a:chExt cx="2991418" cy="1251768"/>
          </a:xfrm>
        </p:grpSpPr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3B48ACE5-B482-42E4-B30E-5F63DB31F4F0}"/>
                </a:ext>
              </a:extLst>
            </p:cNvPr>
            <p:cNvSpPr/>
            <p:nvPr/>
          </p:nvSpPr>
          <p:spPr>
            <a:xfrm>
              <a:off x="6875063" y="1933795"/>
              <a:ext cx="1999308" cy="90282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Esperar tf entre </a:t>
              </a:r>
              <a:r>
                <a:rPr lang="pt-BR" i="1" dirty="0">
                  <a:solidFill>
                    <a:schemeClr val="tx1"/>
                  </a:solidFill>
                </a:rPr>
                <a:t>world e </a:t>
              </a:r>
              <a:r>
                <a:rPr lang="pt-BR" i="1" dirty="0" err="1">
                  <a:solidFill>
                    <a:schemeClr val="tx1"/>
                  </a:solidFill>
                </a:rPr>
                <a:t>base_link</a:t>
              </a:r>
              <a:endParaRPr lang="pt-BR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Conector de Seta Reta 51">
              <a:extLst>
                <a:ext uri="{FF2B5EF4-FFF2-40B4-BE49-F238E27FC236}">
                  <a16:creationId xmlns:a16="http://schemas.microsoft.com/office/drawing/2014/main" id="{96EC9A20-E014-4242-B088-9FC40C366660}"/>
                </a:ext>
              </a:extLst>
            </p:cNvPr>
            <p:cNvCxnSpPr>
              <a:cxnSpLocks/>
              <a:stCxn id="35" idx="3"/>
              <a:endCxn id="33" idx="1"/>
            </p:cNvCxnSpPr>
            <p:nvPr/>
          </p:nvCxnSpPr>
          <p:spPr>
            <a:xfrm>
              <a:off x="6498902" y="2385207"/>
              <a:ext cx="376161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128" name="Picture 8" descr="Imagem relacionada">
              <a:extLst>
                <a:ext uri="{FF2B5EF4-FFF2-40B4-BE49-F238E27FC236}">
                  <a16:creationId xmlns:a16="http://schemas.microsoft.com/office/drawing/2014/main" id="{F4F90DDD-59B5-4354-A234-7EE14348E4D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2895" b="94737" l="10000" r="90000">
                          <a14:foregroundMark x1="16000" y1="91053" x2="28667" y2="94737"/>
                          <a14:foregroundMark x1="64667" y1="5263" x2="64667" y2="8684"/>
                          <a14:foregroundMark x1="64667" y1="2895" x2="64667" y2="2895"/>
                          <a14:foregroundMark x1="64667" y1="6842" x2="64667" y2="11579"/>
                          <a14:foregroundMark x1="48667" y1="36316" x2="48667" y2="38158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0000"/>
            <a:stretch/>
          </p:blipFill>
          <p:spPr bwMode="auto">
            <a:xfrm>
              <a:off x="8506750" y="1584852"/>
              <a:ext cx="983570" cy="62292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7" name="Agrupar 56">
            <a:extLst>
              <a:ext uri="{FF2B5EF4-FFF2-40B4-BE49-F238E27FC236}">
                <a16:creationId xmlns:a16="http://schemas.microsoft.com/office/drawing/2014/main" id="{7CFDECF0-36F2-4AD2-9810-5745811883D5}"/>
              </a:ext>
            </a:extLst>
          </p:cNvPr>
          <p:cNvGrpSpPr/>
          <p:nvPr/>
        </p:nvGrpSpPr>
        <p:grpSpPr>
          <a:xfrm>
            <a:off x="4123433" y="1692837"/>
            <a:ext cx="2561974" cy="1143782"/>
            <a:chOff x="4123433" y="1692837"/>
            <a:chExt cx="2561974" cy="1143782"/>
          </a:xfrm>
        </p:grpSpPr>
        <p:sp>
          <p:nvSpPr>
            <p:cNvPr id="35" name="Retângulo 34">
              <a:extLst>
                <a:ext uri="{FF2B5EF4-FFF2-40B4-BE49-F238E27FC236}">
                  <a16:creationId xmlns:a16="http://schemas.microsoft.com/office/drawing/2014/main" id="{5E7F2D70-AD1C-4AB2-AD84-ABD2AF9D82A4}"/>
                </a:ext>
              </a:extLst>
            </p:cNvPr>
            <p:cNvSpPr/>
            <p:nvPr/>
          </p:nvSpPr>
          <p:spPr>
            <a:xfrm>
              <a:off x="4499594" y="1933794"/>
              <a:ext cx="1999308" cy="90282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>
                  <a:solidFill>
                    <a:schemeClr val="tx1"/>
                  </a:solidFill>
                </a:rPr>
                <a:t>Criar </a:t>
              </a:r>
              <a:r>
                <a:rPr lang="pt-BR" i="1" dirty="0">
                  <a:solidFill>
                    <a:schemeClr val="tx1"/>
                  </a:solidFill>
                </a:rPr>
                <a:t>Planning </a:t>
              </a:r>
              <a:r>
                <a:rPr lang="pt-BR" i="1" dirty="0" err="1">
                  <a:solidFill>
                    <a:schemeClr val="tx1"/>
                  </a:solidFill>
                </a:rPr>
                <a:t>Scene</a:t>
              </a:r>
              <a:endParaRPr lang="pt-BR" i="1" dirty="0">
                <a:solidFill>
                  <a:schemeClr val="tx1"/>
                </a:solidFill>
              </a:endParaRPr>
            </a:p>
          </p:txBody>
        </p:sp>
        <p:cxnSp>
          <p:nvCxnSpPr>
            <p:cNvPr id="49" name="Conector de Seta Reta 48">
              <a:extLst>
                <a:ext uri="{FF2B5EF4-FFF2-40B4-BE49-F238E27FC236}">
                  <a16:creationId xmlns:a16="http://schemas.microsoft.com/office/drawing/2014/main" id="{C4944857-92B8-42C0-888B-DA1E1F9D8B01}"/>
                </a:ext>
              </a:extLst>
            </p:cNvPr>
            <p:cNvCxnSpPr>
              <a:cxnSpLocks/>
              <a:stCxn id="5" idx="3"/>
              <a:endCxn id="35" idx="1"/>
            </p:cNvCxnSpPr>
            <p:nvPr/>
          </p:nvCxnSpPr>
          <p:spPr>
            <a:xfrm>
              <a:off x="4123433" y="2385206"/>
              <a:ext cx="376161" cy="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Imagem 61" descr="Uma imagem contendo laptop, computador, interior, equipamentos eletrônicos&#10;&#10;Descrição gerada automaticamente">
              <a:extLst>
                <a:ext uri="{FF2B5EF4-FFF2-40B4-BE49-F238E27FC236}">
                  <a16:creationId xmlns:a16="http://schemas.microsoft.com/office/drawing/2014/main" id="{E2B58059-3BEA-4755-B6FA-43DB0717D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532" t="6099" r="825" b="3404"/>
            <a:stretch/>
          </p:blipFill>
          <p:spPr>
            <a:xfrm>
              <a:off x="6130226" y="1692837"/>
              <a:ext cx="555181" cy="4819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7704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108</Words>
  <Application>Microsoft Office PowerPoint</Application>
  <PresentationFormat>Widescreen</PresentationFormat>
  <Paragraphs>44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</dc:creator>
  <cp:lastModifiedBy>Matheus</cp:lastModifiedBy>
  <cp:revision>20</cp:revision>
  <dcterms:created xsi:type="dcterms:W3CDTF">2019-07-10T01:03:33Z</dcterms:created>
  <dcterms:modified xsi:type="dcterms:W3CDTF">2019-07-10T04:26:23Z</dcterms:modified>
</cp:coreProperties>
</file>

<file path=docProps/thumbnail.jpeg>
</file>